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94" y="3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0CCCF8-43C7-4327-8CD7-FD1A860D1869}"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146324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0CCCF8-43C7-4327-8CD7-FD1A860D1869}"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142679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0CCCF8-43C7-4327-8CD7-FD1A860D1869}"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3525069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3325077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18958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0CCCF8-43C7-4327-8CD7-FD1A860D1869}"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350059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CCCF8-43C7-4327-8CD7-FD1A860D1869}"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210523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0CCCF8-43C7-4327-8CD7-FD1A860D1869}"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151539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0CCCF8-43C7-4327-8CD7-FD1A860D1869}" type="datetimeFigureOut">
              <a:rPr lang="en-GB" smtClean="0"/>
              <a:t>04/01/2018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363027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0CCCF8-43C7-4327-8CD7-FD1A860D1869}" type="datetimeFigureOut">
              <a:rPr lang="en-GB" smtClean="0"/>
              <a:t>04/01/2018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255171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CCCF8-43C7-4327-8CD7-FD1A860D1869}" type="datetimeFigureOut">
              <a:rPr lang="en-GB" smtClean="0"/>
              <a:t>04/01/2018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58347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CCCF8-43C7-4327-8CD7-FD1A860D1869}"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60883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CCCF8-43C7-4327-8CD7-FD1A860D1869}"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988462-298F-41AA-A109-E5D048A34AFB}" type="slidenum">
              <a:rPr lang="en-GB" smtClean="0"/>
              <a:t>‹#›</a:t>
            </a:fld>
            <a:endParaRPr lang="en-GB"/>
          </a:p>
        </p:txBody>
      </p:sp>
    </p:spTree>
    <p:extLst>
      <p:ext uri="{BB962C8B-B14F-4D97-AF65-F5344CB8AC3E}">
        <p14:creationId xmlns:p14="http://schemas.microsoft.com/office/powerpoint/2010/main" val="288836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90CCCF8-43C7-4327-8CD7-FD1A860D1869}" type="datetimeFigureOut">
              <a:rPr lang="en-GB" smtClean="0"/>
              <a:t>04/01/2018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A988462-298F-41AA-A109-E5D048A34AFB}" type="slidenum">
              <a:rPr lang="en-GB" smtClean="0"/>
              <a:t>‹#›</a:t>
            </a:fld>
            <a:endParaRPr lang="en-GB"/>
          </a:p>
        </p:txBody>
      </p:sp>
    </p:spTree>
    <p:extLst>
      <p:ext uri="{BB962C8B-B14F-4D97-AF65-F5344CB8AC3E}">
        <p14:creationId xmlns:p14="http://schemas.microsoft.com/office/powerpoint/2010/main" val="312828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1454707338"/>
              </p:ext>
            </p:extLst>
          </p:nvPr>
        </p:nvGraphicFramePr>
        <p:xfrm>
          <a:off x="3645025" y="2771800"/>
          <a:ext cx="2808312" cy="1645920"/>
        </p:xfrm>
        <a:graphic>
          <a:graphicData uri="http://schemas.openxmlformats.org/drawingml/2006/table">
            <a:tbl>
              <a:tblPr firstRow="1" bandRow="1">
                <a:tableStyleId>{5C22544A-7EE6-4342-B048-85BDC9FD1C3A}</a:tableStyleId>
              </a:tblPr>
              <a:tblGrid>
                <a:gridCol w="793654"/>
                <a:gridCol w="671551"/>
                <a:gridCol w="915756"/>
                <a:gridCol w="427351"/>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sp>
        <p:nvSpPr>
          <p:cNvPr id="5" name="Rectangle 4"/>
          <p:cNvSpPr/>
          <p:nvPr/>
        </p:nvSpPr>
        <p:spPr>
          <a:xfrm>
            <a:off x="48541" y="1031661"/>
            <a:ext cx="1538833" cy="443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 descr="C:\Users\MBALTYN\Desktop\New Logo Black 2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136" y="170501"/>
            <a:ext cx="1331641" cy="130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52136" y="1619672"/>
            <a:ext cx="252528" cy="7128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92696" y="1619672"/>
            <a:ext cx="5832648" cy="712879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695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47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6832" y="499775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7072" y="4997756"/>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541" y="1031661"/>
            <a:ext cx="1538833" cy="443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1" descr="C:\Users\MBALTYN\Desktop\New Logo Black 201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136" y="170501"/>
            <a:ext cx="1331641" cy="130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52136" y="1619672"/>
            <a:ext cx="252528" cy="7128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92696" y="1619672"/>
            <a:ext cx="5832648" cy="712879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7406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596</Words>
  <Application>Microsoft Office PowerPoint</Application>
  <PresentationFormat>On-screen Show (4:3)</PresentationFormat>
  <Paragraphs>70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2018-01-04T14:52:12Z</dcterms:created>
  <dcterms:modified xsi:type="dcterms:W3CDTF">2018-01-04T14:56:19Z</dcterms:modified>
</cp:coreProperties>
</file>