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181D-458C-4693-A7BB-6C8B789609A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1299-DAF4-4BD4-8594-934E1B7778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181D-458C-4693-A7BB-6C8B789609A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1299-DAF4-4BD4-8594-934E1B7778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181D-458C-4693-A7BB-6C8B789609A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1299-DAF4-4BD4-8594-934E1B7778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181D-458C-4693-A7BB-6C8B789609A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1299-DAF4-4BD4-8594-934E1B7778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181D-458C-4693-A7BB-6C8B789609A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1299-DAF4-4BD4-8594-934E1B7778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181D-458C-4693-A7BB-6C8B789609A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1299-DAF4-4BD4-8594-934E1B7778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181D-458C-4693-A7BB-6C8B789609A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1299-DAF4-4BD4-8594-934E1B7778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181D-458C-4693-A7BB-6C8B789609A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1299-DAF4-4BD4-8594-934E1B7778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181D-458C-4693-A7BB-6C8B789609A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1299-DAF4-4BD4-8594-934E1B7778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181D-458C-4693-A7BB-6C8B789609A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1299-DAF4-4BD4-8594-934E1B7778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D181D-458C-4693-A7BB-6C8B789609A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1299-DAF4-4BD4-8594-934E1B7778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D181D-458C-4693-A7BB-6C8B789609A4}" type="datetimeFigureOut">
              <a:rPr lang="en-US" smtClean="0"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B1299-DAF4-4BD4-8594-934E1B7778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Addition and subtraction Dice Games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3886200"/>
            <a:ext cx="2209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Documents and Settings\Loretta\Local Settings\Temporary Internet Files\Content.IE5\W70DPFZR\MC90032618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962400"/>
            <a:ext cx="1813255" cy="16779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Subtraction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90600" y="2133600"/>
            <a:ext cx="2438400" cy="2286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91200" y="2057400"/>
            <a:ext cx="2438400" cy="228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qual 6"/>
          <p:cNvSpPr/>
          <p:nvPr/>
        </p:nvSpPr>
        <p:spPr>
          <a:xfrm>
            <a:off x="1219200" y="5257800"/>
            <a:ext cx="1143000" cy="990600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71800" y="5105400"/>
            <a:ext cx="1600200" cy="1371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3</a:t>
            </a:r>
            <a:endParaRPr lang="en-US" sz="96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Documents and Settings\Loretta\Local Settings\Temporary Internet Files\Content.IE5\TK323G2L\MC9001163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04800"/>
            <a:ext cx="735546" cy="366827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>
            <a:off x="1143000" y="2209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43000" y="2971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590800" y="2209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inus 12"/>
          <p:cNvSpPr/>
          <p:nvPr/>
        </p:nvSpPr>
        <p:spPr>
          <a:xfrm>
            <a:off x="1066800" y="381000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inus 13"/>
          <p:cNvSpPr/>
          <p:nvPr/>
        </p:nvSpPr>
        <p:spPr>
          <a:xfrm>
            <a:off x="3886200" y="2743200"/>
            <a:ext cx="1524000" cy="10668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590800" y="2971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143000" y="3733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590800" y="3733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05600" y="28956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391400" y="35052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019800" y="2209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Subtraction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90600" y="2133600"/>
            <a:ext cx="2438400" cy="2286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91200" y="2057400"/>
            <a:ext cx="2438400" cy="228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qual 6"/>
          <p:cNvSpPr/>
          <p:nvPr/>
        </p:nvSpPr>
        <p:spPr>
          <a:xfrm>
            <a:off x="1219200" y="5257800"/>
            <a:ext cx="1143000" cy="990600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71800" y="5105400"/>
            <a:ext cx="1600200" cy="1371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chemeClr val="tx1"/>
                </a:solidFill>
              </a:rPr>
              <a:t>1</a:t>
            </a:r>
          </a:p>
        </p:txBody>
      </p:sp>
      <p:pic>
        <p:nvPicPr>
          <p:cNvPr id="2050" name="Picture 2" descr="C:\Documents and Settings\Loretta\Local Settings\Temporary Internet Files\Content.IE5\TK323G2L\MC9001163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04800"/>
            <a:ext cx="735546" cy="366827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>
            <a:off x="1143000" y="2209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43000" y="2971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590800" y="2209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inus 12"/>
          <p:cNvSpPr/>
          <p:nvPr/>
        </p:nvSpPr>
        <p:spPr>
          <a:xfrm>
            <a:off x="1066800" y="381000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inus 13"/>
          <p:cNvSpPr/>
          <p:nvPr/>
        </p:nvSpPr>
        <p:spPr>
          <a:xfrm>
            <a:off x="3886200" y="2743200"/>
            <a:ext cx="1524000" cy="10668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590800" y="2971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143000" y="3733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590800" y="3733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705600" y="28956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391400" y="35052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019800" y="2209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391400" y="2209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019800" y="35052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Subtraction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90600" y="2133600"/>
            <a:ext cx="2438400" cy="2286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91200" y="2057400"/>
            <a:ext cx="2438400" cy="228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qual 6"/>
          <p:cNvSpPr/>
          <p:nvPr/>
        </p:nvSpPr>
        <p:spPr>
          <a:xfrm>
            <a:off x="1219200" y="5257800"/>
            <a:ext cx="1143000" cy="990600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71800" y="5105400"/>
            <a:ext cx="1600200" cy="1371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2</a:t>
            </a:r>
            <a:endParaRPr lang="en-US" sz="96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Documents and Settings\Loretta\Local Settings\Temporary Internet Files\Content.IE5\TK323G2L\MC9001163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04800"/>
            <a:ext cx="735546" cy="366827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>
            <a:off x="1143000" y="2209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905000" y="30480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590800" y="2209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inus 12"/>
          <p:cNvSpPr/>
          <p:nvPr/>
        </p:nvSpPr>
        <p:spPr>
          <a:xfrm>
            <a:off x="1066800" y="381000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inus 13"/>
          <p:cNvSpPr/>
          <p:nvPr/>
        </p:nvSpPr>
        <p:spPr>
          <a:xfrm>
            <a:off x="3886200" y="2743200"/>
            <a:ext cx="1524000" cy="10668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667000" y="3733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143000" y="3733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96000" y="22860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391400" y="35814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705600" y="28956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Subtraction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90600" y="2133600"/>
            <a:ext cx="2438400" cy="2286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91200" y="2057400"/>
            <a:ext cx="2438400" cy="228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qual 6"/>
          <p:cNvSpPr/>
          <p:nvPr/>
        </p:nvSpPr>
        <p:spPr>
          <a:xfrm>
            <a:off x="1219200" y="5257800"/>
            <a:ext cx="1143000" cy="990600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71800" y="5105400"/>
            <a:ext cx="1600200" cy="1371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chemeClr val="tx1"/>
                </a:solidFill>
              </a:rPr>
              <a:t>0</a:t>
            </a:r>
          </a:p>
        </p:txBody>
      </p:sp>
      <p:pic>
        <p:nvPicPr>
          <p:cNvPr id="2050" name="Picture 2" descr="C:\Documents and Settings\Loretta\Local Settings\Temporary Internet Files\Content.IE5\TK323G2L\MC9001163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04800"/>
            <a:ext cx="735546" cy="366827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>
            <a:off x="1143000" y="2209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0800" y="36576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828800" y="2971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inus 12"/>
          <p:cNvSpPr/>
          <p:nvPr/>
        </p:nvSpPr>
        <p:spPr>
          <a:xfrm>
            <a:off x="1066800" y="381000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inus 13"/>
          <p:cNvSpPr/>
          <p:nvPr/>
        </p:nvSpPr>
        <p:spPr>
          <a:xfrm>
            <a:off x="3886200" y="2743200"/>
            <a:ext cx="1524000" cy="10668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096000" y="2209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781800" y="2971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467600" y="36576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5" grpId="0" animBg="1"/>
      <p:bldP spid="16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Subtraction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90600" y="2133600"/>
            <a:ext cx="2438400" cy="2286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91200" y="2057400"/>
            <a:ext cx="2438400" cy="228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qual 6"/>
          <p:cNvSpPr/>
          <p:nvPr/>
        </p:nvSpPr>
        <p:spPr>
          <a:xfrm>
            <a:off x="1219200" y="5257800"/>
            <a:ext cx="1143000" cy="990600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71800" y="5105400"/>
            <a:ext cx="1600200" cy="1371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1</a:t>
            </a:r>
            <a:endParaRPr lang="en-US" sz="96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Documents and Settings\Loretta\Local Settings\Temporary Internet Files\Content.IE5\TK323G2L\MC9001163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04800"/>
            <a:ext cx="735546" cy="366827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>
            <a:off x="1143000" y="2209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43000" y="3733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67000" y="22860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inus 12"/>
          <p:cNvSpPr/>
          <p:nvPr/>
        </p:nvSpPr>
        <p:spPr>
          <a:xfrm>
            <a:off x="1066800" y="381000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inus 13"/>
          <p:cNvSpPr/>
          <p:nvPr/>
        </p:nvSpPr>
        <p:spPr>
          <a:xfrm>
            <a:off x="3886200" y="2743200"/>
            <a:ext cx="1524000" cy="10668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828800" y="2971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590800" y="35814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96000" y="22860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096000" y="35052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315200" y="35052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315200" y="22860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Add these two numbers together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2133600"/>
            <a:ext cx="2438400" cy="228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91200" y="2057400"/>
            <a:ext cx="2438400" cy="228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lus 5"/>
          <p:cNvSpPr/>
          <p:nvPr/>
        </p:nvSpPr>
        <p:spPr>
          <a:xfrm>
            <a:off x="3657600" y="2209800"/>
            <a:ext cx="1981200" cy="2133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qual 6"/>
          <p:cNvSpPr/>
          <p:nvPr/>
        </p:nvSpPr>
        <p:spPr>
          <a:xfrm>
            <a:off x="1219200" y="5257800"/>
            <a:ext cx="1143000" cy="990600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71800" y="5105400"/>
            <a:ext cx="1600200" cy="1371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5</a:t>
            </a:r>
            <a:endParaRPr lang="en-US" sz="96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Documents and Settings\Loretta\Local Settings\Temporary Internet Files\Content.IE5\TK323G2L\MC9001163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04800"/>
            <a:ext cx="735546" cy="366827"/>
          </a:xfrm>
          <a:prstGeom prst="rect">
            <a:avLst/>
          </a:prstGeom>
          <a:noFill/>
        </p:spPr>
      </p:pic>
      <p:sp>
        <p:nvSpPr>
          <p:cNvPr id="10" name="Oval 9"/>
          <p:cNvSpPr/>
          <p:nvPr/>
        </p:nvSpPr>
        <p:spPr>
          <a:xfrm>
            <a:off x="6629400" y="30480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239000" y="35814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019800" y="23622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133600" y="34290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71600" y="2590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Add these two numbers together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2133600"/>
            <a:ext cx="2438400" cy="228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91200" y="2057400"/>
            <a:ext cx="2438400" cy="228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lus 5"/>
          <p:cNvSpPr/>
          <p:nvPr/>
        </p:nvSpPr>
        <p:spPr>
          <a:xfrm>
            <a:off x="3657600" y="2209800"/>
            <a:ext cx="1981200" cy="2133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qual 6"/>
          <p:cNvSpPr/>
          <p:nvPr/>
        </p:nvSpPr>
        <p:spPr>
          <a:xfrm>
            <a:off x="1219200" y="5257800"/>
            <a:ext cx="1143000" cy="990600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71800" y="5105400"/>
            <a:ext cx="1600200" cy="1371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2</a:t>
            </a:r>
            <a:endParaRPr lang="en-US" sz="96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Documents and Settings\Loretta\Local Settings\Temporary Internet Files\Content.IE5\TK323G2L\MC9001163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04800"/>
            <a:ext cx="735546" cy="366827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>
            <a:off x="6705600" y="2971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828800" y="2971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Add these two numbers together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2133600"/>
            <a:ext cx="2438400" cy="228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91200" y="2057400"/>
            <a:ext cx="2438400" cy="228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lus 5"/>
          <p:cNvSpPr/>
          <p:nvPr/>
        </p:nvSpPr>
        <p:spPr>
          <a:xfrm>
            <a:off x="3657600" y="2209800"/>
            <a:ext cx="1981200" cy="2133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qual 6"/>
          <p:cNvSpPr/>
          <p:nvPr/>
        </p:nvSpPr>
        <p:spPr>
          <a:xfrm>
            <a:off x="1219200" y="5257800"/>
            <a:ext cx="1143000" cy="990600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71800" y="5105400"/>
            <a:ext cx="1600200" cy="1371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6</a:t>
            </a:r>
            <a:endParaRPr lang="en-US" sz="96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Documents and Settings\Loretta\Local Settings\Temporary Internet Files\Content.IE5\TK323G2L\MC9001163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04800"/>
            <a:ext cx="735546" cy="366827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>
            <a:off x="6629400" y="2971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315200" y="36576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43600" y="22860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590800" y="36576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981200" y="30480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71600" y="23622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Add these two numbers together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2133600"/>
            <a:ext cx="2438400" cy="228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91200" y="2057400"/>
            <a:ext cx="2438400" cy="228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lus 5"/>
          <p:cNvSpPr/>
          <p:nvPr/>
        </p:nvSpPr>
        <p:spPr>
          <a:xfrm>
            <a:off x="3657600" y="2209800"/>
            <a:ext cx="1981200" cy="2133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qual 6"/>
          <p:cNvSpPr/>
          <p:nvPr/>
        </p:nvSpPr>
        <p:spPr>
          <a:xfrm>
            <a:off x="1219200" y="5257800"/>
            <a:ext cx="1143000" cy="990600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71800" y="5105400"/>
            <a:ext cx="1600200" cy="1371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7</a:t>
            </a:r>
            <a:endParaRPr lang="en-US" sz="96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Documents and Settings\Loretta\Local Settings\Temporary Internet Files\Content.IE5\TK323G2L\MC9001163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04800"/>
            <a:ext cx="735546" cy="366827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>
            <a:off x="6324600" y="25146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0800" y="35814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143000" y="35814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828800" y="31242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514600" y="24384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219200" y="23622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934200" y="32766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Add these two numbers together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2133600"/>
            <a:ext cx="2438400" cy="228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91200" y="2057400"/>
            <a:ext cx="2438400" cy="228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lus 5"/>
          <p:cNvSpPr/>
          <p:nvPr/>
        </p:nvSpPr>
        <p:spPr>
          <a:xfrm>
            <a:off x="3657600" y="2209800"/>
            <a:ext cx="1981200" cy="2133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qual 6"/>
          <p:cNvSpPr/>
          <p:nvPr/>
        </p:nvSpPr>
        <p:spPr>
          <a:xfrm>
            <a:off x="1219200" y="5257800"/>
            <a:ext cx="1143000" cy="990600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71800" y="5105400"/>
            <a:ext cx="1600200" cy="1371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8</a:t>
            </a:r>
            <a:endParaRPr lang="en-US" sz="96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Documents and Settings\Loretta\Local Settings\Temporary Internet Files\Content.IE5\TK323G2L\MC9001163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04800"/>
            <a:ext cx="735546" cy="366827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>
            <a:off x="2590800" y="35052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371600" y="35052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590800" y="24384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71600" y="24384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096000" y="34290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096000" y="22860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315200" y="34290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391400" y="23622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Add these two numbers together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90600" y="2133600"/>
            <a:ext cx="2438400" cy="2286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91200" y="2057400"/>
            <a:ext cx="2438400" cy="228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lus 5"/>
          <p:cNvSpPr/>
          <p:nvPr/>
        </p:nvSpPr>
        <p:spPr>
          <a:xfrm>
            <a:off x="3657600" y="2209800"/>
            <a:ext cx="1981200" cy="2133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qual 6"/>
          <p:cNvSpPr/>
          <p:nvPr/>
        </p:nvSpPr>
        <p:spPr>
          <a:xfrm>
            <a:off x="1219200" y="5257800"/>
            <a:ext cx="1143000" cy="990600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71800" y="5105400"/>
            <a:ext cx="1600200" cy="1371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3</a:t>
            </a:r>
            <a:endParaRPr lang="en-US" sz="96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Documents and Settings\Loretta\Local Settings\Temporary Internet Files\Content.IE5\TK323G2L\MC9001163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04800"/>
            <a:ext cx="735546" cy="366827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>
            <a:off x="1828800" y="2971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324600" y="32766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162800" y="24384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Subtraction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90600" y="2133600"/>
            <a:ext cx="2438400" cy="2286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91200" y="2057400"/>
            <a:ext cx="2438400" cy="228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qual 6"/>
          <p:cNvSpPr/>
          <p:nvPr/>
        </p:nvSpPr>
        <p:spPr>
          <a:xfrm>
            <a:off x="1219200" y="5257800"/>
            <a:ext cx="1143000" cy="990600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71800" y="5105400"/>
            <a:ext cx="1600200" cy="1371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chemeClr val="tx1"/>
                </a:solidFill>
              </a:rPr>
              <a:t>2</a:t>
            </a:r>
          </a:p>
        </p:txBody>
      </p:sp>
      <p:pic>
        <p:nvPicPr>
          <p:cNvPr id="2050" name="Picture 2" descr="C:\Documents and Settings\Loretta\Local Settings\Temporary Internet Files\Content.IE5\TK323G2L\MC9001163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04800"/>
            <a:ext cx="735546" cy="366827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>
            <a:off x="1143000" y="22860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38400" y="3733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752600" y="30480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inus 12"/>
          <p:cNvSpPr/>
          <p:nvPr/>
        </p:nvSpPr>
        <p:spPr>
          <a:xfrm>
            <a:off x="1066800" y="381000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inus 13"/>
          <p:cNvSpPr/>
          <p:nvPr/>
        </p:nvSpPr>
        <p:spPr>
          <a:xfrm>
            <a:off x="3886200" y="2743200"/>
            <a:ext cx="1524000" cy="10668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05600" y="28194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Subtraction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90600" y="2133600"/>
            <a:ext cx="2438400" cy="2286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91200" y="2057400"/>
            <a:ext cx="2438400" cy="228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qual 6"/>
          <p:cNvSpPr/>
          <p:nvPr/>
        </p:nvSpPr>
        <p:spPr>
          <a:xfrm>
            <a:off x="1219200" y="5257800"/>
            <a:ext cx="1143000" cy="990600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71800" y="5105400"/>
            <a:ext cx="1600200" cy="1371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chemeClr val="tx1"/>
                </a:solidFill>
              </a:rPr>
              <a:t>2</a:t>
            </a:r>
          </a:p>
        </p:txBody>
      </p:sp>
      <p:pic>
        <p:nvPicPr>
          <p:cNvPr id="2050" name="Picture 2" descr="C:\Documents and Settings\Loretta\Local Settings\Temporary Internet Files\Content.IE5\TK323G2L\MC9001163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04800"/>
            <a:ext cx="735546" cy="366827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>
          <a:xfrm>
            <a:off x="1219200" y="22860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295400" y="35052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590800" y="22860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inus 12"/>
          <p:cNvSpPr/>
          <p:nvPr/>
        </p:nvSpPr>
        <p:spPr>
          <a:xfrm>
            <a:off x="1066800" y="381000"/>
            <a:ext cx="914400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inus 13"/>
          <p:cNvSpPr/>
          <p:nvPr/>
        </p:nvSpPr>
        <p:spPr>
          <a:xfrm>
            <a:off x="3886200" y="2743200"/>
            <a:ext cx="1524000" cy="10668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514600" y="35052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324600" y="25146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010400" y="3352800"/>
            <a:ext cx="609600" cy="6096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55</Words>
  <Application>Microsoft Office PowerPoint</Application>
  <PresentationFormat>On-screen Show (4:3)</PresentationFormat>
  <Paragraphs>27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Addition and subtraction Dice Games</vt:lpstr>
      <vt:lpstr>Add these two numbers together</vt:lpstr>
      <vt:lpstr>Add these two numbers together</vt:lpstr>
      <vt:lpstr>Add these two numbers together</vt:lpstr>
      <vt:lpstr>Add these two numbers together</vt:lpstr>
      <vt:lpstr>Add these two numbers together</vt:lpstr>
      <vt:lpstr>Add these two numbers together</vt:lpstr>
      <vt:lpstr>Subtraction</vt:lpstr>
      <vt:lpstr>Subtraction</vt:lpstr>
      <vt:lpstr>Subtraction</vt:lpstr>
      <vt:lpstr>Subtraction</vt:lpstr>
      <vt:lpstr>Subtraction</vt:lpstr>
      <vt:lpstr>Subtraction</vt:lpstr>
      <vt:lpstr>Subtraction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 Dice Games</dc:title>
  <dc:creator>Loretta</dc:creator>
  <cp:lastModifiedBy>Windows User</cp:lastModifiedBy>
  <cp:revision>18</cp:revision>
  <dcterms:created xsi:type="dcterms:W3CDTF">2010-06-06T19:28:31Z</dcterms:created>
  <dcterms:modified xsi:type="dcterms:W3CDTF">2014-01-06T22:16:57Z</dcterms:modified>
</cp:coreProperties>
</file>