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18" r:id="rId4"/>
  </p:sldMasterIdLst>
  <p:notesMasterIdLst>
    <p:notesMasterId r:id="rId6"/>
  </p:notesMasterIdLst>
  <p:handoutMasterIdLst>
    <p:handoutMasterId r:id="rId7"/>
  </p:handoutMasterIdLst>
  <p:sldIdLst>
    <p:sldId id="266" r:id="rId5"/>
  </p:sldIdLst>
  <p:sldSz cx="12801600" cy="9601200" type="A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D2F"/>
    <a:srgbClr val="F2F2F2"/>
    <a:srgbClr val="E8E8E8"/>
    <a:srgbClr val="FFFF65"/>
    <a:srgbClr val="2FFF8D"/>
    <a:srgbClr val="002060"/>
    <a:srgbClr val="FFFF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10" autoAdjust="0"/>
    <p:restoredTop sz="79180" autoAdjust="0"/>
  </p:normalViewPr>
  <p:slideViewPr>
    <p:cSldViewPr snapToGrid="0">
      <p:cViewPr varScale="1">
        <p:scale>
          <a:sx n="59" d="100"/>
          <a:sy n="59" d="100"/>
        </p:scale>
        <p:origin x="158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e Vaughan" userId="36639406-43ef-4ef1-9f65-8a2698d9e5fa" providerId="ADAL" clId="{E9DF6724-58AA-4E9B-A0BB-392B88B71C13}"/>
    <pc:docChg chg="custSel modSld">
      <pc:chgData name="Joe Vaughan" userId="36639406-43ef-4ef1-9f65-8a2698d9e5fa" providerId="ADAL" clId="{E9DF6724-58AA-4E9B-A0BB-392B88B71C13}" dt="2026-09-03T10:21:09.679" v="326" actId="20577"/>
      <pc:docMkLst>
        <pc:docMk/>
      </pc:docMkLst>
      <pc:sldChg chg="modSp">
        <pc:chgData name="Joe Vaughan" userId="36639406-43ef-4ef1-9f65-8a2698d9e5fa" providerId="ADAL" clId="{E9DF6724-58AA-4E9B-A0BB-392B88B71C13}" dt="2026-09-03T10:21:09.679" v="326" actId="20577"/>
        <pc:sldMkLst>
          <pc:docMk/>
          <pc:sldMk cId="1106829779" sldId="266"/>
        </pc:sldMkLst>
        <pc:spChg chg="mod">
          <ac:chgData name="Joe Vaughan" userId="36639406-43ef-4ef1-9f65-8a2698d9e5fa" providerId="ADAL" clId="{E9DF6724-58AA-4E9B-A0BB-392B88B71C13}" dt="2026-09-03T10:21:09.679" v="326" actId="20577"/>
          <ac:spMkLst>
            <pc:docMk/>
            <pc:sldMk cId="1106829779" sldId="266"/>
            <ac:spMk id="33" creationId="{4F8195BB-25DC-44F0-B1C3-A09A777721F2}"/>
          </ac:spMkLst>
        </pc:spChg>
      </pc:sldChg>
    </pc:docChg>
  </pc:docChgLst>
  <pc:docChgLst>
    <pc:chgData name="Nathan Jones" userId="e6d26fe2-b9ff-418a-94e0-6c18b117ea0c" providerId="ADAL" clId="{88CDD589-9E7A-4523-AA37-B158FC874660}"/>
    <pc:docChg chg="custSel modSld">
      <pc:chgData name="Nathan Jones" userId="e6d26fe2-b9ff-418a-94e0-6c18b117ea0c" providerId="ADAL" clId="{88CDD589-9E7A-4523-AA37-B158FC874660}" dt="2026-09-03T15:13:54.279" v="87" actId="20577"/>
      <pc:docMkLst>
        <pc:docMk/>
      </pc:docMkLst>
      <pc:sldChg chg="delSp modSp mod">
        <pc:chgData name="Nathan Jones" userId="e6d26fe2-b9ff-418a-94e0-6c18b117ea0c" providerId="ADAL" clId="{88CDD589-9E7A-4523-AA37-B158FC874660}" dt="2026-09-03T15:13:54.279" v="87" actId="20577"/>
        <pc:sldMkLst>
          <pc:docMk/>
          <pc:sldMk cId="1106829779" sldId="266"/>
        </pc:sldMkLst>
        <pc:spChg chg="mod">
          <ac:chgData name="Nathan Jones" userId="e6d26fe2-b9ff-418a-94e0-6c18b117ea0c" providerId="ADAL" clId="{88CDD589-9E7A-4523-AA37-B158FC874660}" dt="2026-09-03T15:10:47.361" v="6" actId="14100"/>
          <ac:spMkLst>
            <pc:docMk/>
            <pc:sldMk cId="1106829779" sldId="266"/>
            <ac:spMk id="2" creationId="{5458B4D5-CA4F-46C6-96DB-6358060B08AD}"/>
          </ac:spMkLst>
        </pc:spChg>
        <pc:spChg chg="mod">
          <ac:chgData name="Nathan Jones" userId="e6d26fe2-b9ff-418a-94e0-6c18b117ea0c" providerId="ADAL" clId="{88CDD589-9E7A-4523-AA37-B158FC874660}" dt="2026-09-03T15:10:51.290" v="7" actId="14100"/>
          <ac:spMkLst>
            <pc:docMk/>
            <pc:sldMk cId="1106829779" sldId="266"/>
            <ac:spMk id="8" creationId="{669B37D7-B867-4FF8-8022-15351A510535}"/>
          </ac:spMkLst>
        </pc:spChg>
        <pc:spChg chg="del">
          <ac:chgData name="Nathan Jones" userId="e6d26fe2-b9ff-418a-94e0-6c18b117ea0c" providerId="ADAL" clId="{88CDD589-9E7A-4523-AA37-B158FC874660}" dt="2026-09-03T15:10:29.560" v="0" actId="478"/>
          <ac:spMkLst>
            <pc:docMk/>
            <pc:sldMk cId="1106829779" sldId="266"/>
            <ac:spMk id="20" creationId="{18587B32-A26C-40CE-B735-C0C412027CD7}"/>
          </ac:spMkLst>
        </pc:spChg>
        <pc:spChg chg="mod">
          <ac:chgData name="Nathan Jones" userId="e6d26fe2-b9ff-418a-94e0-6c18b117ea0c" providerId="ADAL" clId="{88CDD589-9E7A-4523-AA37-B158FC874660}" dt="2026-09-03T15:13:54.279" v="87" actId="20577"/>
          <ac:spMkLst>
            <pc:docMk/>
            <pc:sldMk cId="1106829779" sldId="266"/>
            <ac:spMk id="29" creationId="{77EA6C1F-A231-4233-A898-875500202CDF}"/>
          </ac:spMkLst>
        </pc:spChg>
        <pc:spChg chg="mod">
          <ac:chgData name="Nathan Jones" userId="e6d26fe2-b9ff-418a-94e0-6c18b117ea0c" providerId="ADAL" clId="{88CDD589-9E7A-4523-AA37-B158FC874660}" dt="2026-09-03T15:11:06.904" v="8" actId="20577"/>
          <ac:spMkLst>
            <pc:docMk/>
            <pc:sldMk cId="1106829779" sldId="266"/>
            <ac:spMk id="33" creationId="{4F8195BB-25DC-44F0-B1C3-A09A777721F2}"/>
          </ac:spMkLst>
        </pc:spChg>
      </pc:sldChg>
    </pc:docChg>
  </pc:docChgLst>
  <pc:docChgLst>
    <pc:chgData name="Nathan Jones" userId="e6d26fe2-b9ff-418a-94e0-6c18b117ea0c" providerId="ADAL" clId="{6CB52973-EA92-42FC-883E-D1A5068AE21D}"/>
    <pc:docChg chg="modSld">
      <pc:chgData name="Nathan Jones" userId="e6d26fe2-b9ff-418a-94e0-6c18b117ea0c" providerId="ADAL" clId="{6CB52973-EA92-42FC-883E-D1A5068AE21D}" dt="2026-09-02T12:57:30.881" v="104" actId="20577"/>
      <pc:docMkLst>
        <pc:docMk/>
      </pc:docMkLst>
      <pc:sldChg chg="modSp mod">
        <pc:chgData name="Nathan Jones" userId="e6d26fe2-b9ff-418a-94e0-6c18b117ea0c" providerId="ADAL" clId="{6CB52973-EA92-42FC-883E-D1A5068AE21D}" dt="2026-09-02T12:57:30.881" v="104" actId="20577"/>
        <pc:sldMkLst>
          <pc:docMk/>
          <pc:sldMk cId="1106829779" sldId="266"/>
        </pc:sldMkLst>
        <pc:spChg chg="mod">
          <ac:chgData name="Nathan Jones" userId="e6d26fe2-b9ff-418a-94e0-6c18b117ea0c" providerId="ADAL" clId="{6CB52973-EA92-42FC-883E-D1A5068AE21D}" dt="2026-09-02T12:33:18.510" v="96"/>
          <ac:spMkLst>
            <pc:docMk/>
            <pc:sldMk cId="1106829779" sldId="266"/>
            <ac:spMk id="9" creationId="{3F760BDC-B79C-4CE9-AB0D-F84833D346AD}"/>
          </ac:spMkLst>
        </pc:spChg>
        <pc:spChg chg="mod">
          <ac:chgData name="Nathan Jones" userId="e6d26fe2-b9ff-418a-94e0-6c18b117ea0c" providerId="ADAL" clId="{6CB52973-EA92-42FC-883E-D1A5068AE21D}" dt="2026-09-02T12:57:30.881" v="104" actId="20577"/>
          <ac:spMkLst>
            <pc:docMk/>
            <pc:sldMk cId="1106829779" sldId="266"/>
            <ac:spMk id="12" creationId="{CA0BE4BE-1B4B-4570-BD0E-81B11CE0DB80}"/>
          </ac:spMkLst>
        </pc:spChg>
        <pc:spChg chg="mod">
          <ac:chgData name="Nathan Jones" userId="e6d26fe2-b9ff-418a-94e0-6c18b117ea0c" providerId="ADAL" clId="{6CB52973-EA92-42FC-883E-D1A5068AE21D}" dt="2026-09-02T12:21:39.555" v="58" actId="20577"/>
          <ac:spMkLst>
            <pc:docMk/>
            <pc:sldMk cId="1106829779" sldId="266"/>
            <ac:spMk id="16" creationId="{E8C8E86B-60DF-444C-B98E-DE7079FAAF51}"/>
          </ac:spMkLst>
        </pc:spChg>
        <pc:spChg chg="mod">
          <ac:chgData name="Nathan Jones" userId="e6d26fe2-b9ff-418a-94e0-6c18b117ea0c" providerId="ADAL" clId="{6CB52973-EA92-42FC-883E-D1A5068AE21D}" dt="2026-09-02T12:31:20.320" v="59"/>
          <ac:spMkLst>
            <pc:docMk/>
            <pc:sldMk cId="1106829779" sldId="266"/>
            <ac:spMk id="31" creationId="{C79D0633-BA7B-4253-9EDD-8682374C4B58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6182" cy="49704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928" y="2"/>
            <a:ext cx="2946182" cy="49704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49995D-67F9-401B-83FB-5CEE3BBEEFEC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600"/>
            <a:ext cx="2946182" cy="4970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928" y="9429600"/>
            <a:ext cx="2946182" cy="4970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F11E37-E07C-450B-9899-1E912B0C0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34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6182" cy="49704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928" y="2"/>
            <a:ext cx="2946182" cy="49704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D81A0F-558B-4D88-83F7-37F69F62189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6932"/>
            <a:ext cx="5438140" cy="390868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600"/>
            <a:ext cx="2946182" cy="4970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928" y="9429600"/>
            <a:ext cx="2946182" cy="4970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059A6A-6EAC-4755-BC0C-77DE14381F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0145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1pPr>
    <a:lvl2pPr marL="610956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2pPr>
    <a:lvl3pPr marL="1221913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3pPr>
    <a:lvl4pPr marL="1832869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4pPr>
    <a:lvl5pPr marL="2443825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5pPr>
    <a:lvl6pPr marL="3054782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6pPr>
    <a:lvl7pPr marL="3665738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7pPr>
    <a:lvl8pPr marL="4276695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8pPr>
    <a:lvl9pPr marL="4887651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15703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293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632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05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571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388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12074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620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866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209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83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F13CE4-E9B1-4554-888D-8867AE1BF5FE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033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9" r:id="rId1"/>
    <p:sldLayoutId id="2147484020" r:id="rId2"/>
    <p:sldLayoutId id="2147484021" r:id="rId3"/>
    <p:sldLayoutId id="2147484022" r:id="rId4"/>
    <p:sldLayoutId id="2147484023" r:id="rId5"/>
    <p:sldLayoutId id="2147484024" r:id="rId6"/>
    <p:sldLayoutId id="2147484025" r:id="rId7"/>
    <p:sldLayoutId id="2147484026" r:id="rId8"/>
    <p:sldLayoutId id="2147484027" r:id="rId9"/>
    <p:sldLayoutId id="2147484028" r:id="rId10"/>
    <p:sldLayoutId id="2147484029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458B4D5-CA4F-46C6-96DB-6358060B08AD}"/>
              </a:ext>
            </a:extLst>
          </p:cNvPr>
          <p:cNvSpPr/>
          <p:nvPr/>
        </p:nvSpPr>
        <p:spPr>
          <a:xfrm>
            <a:off x="10768517" y="4362994"/>
            <a:ext cx="1980623" cy="5218649"/>
          </a:xfrm>
          <a:prstGeom prst="roundRect">
            <a:avLst>
              <a:gd name="adj" fmla="val 16667"/>
            </a:avLst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Art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will explore: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Drawing: depth, emotion and movement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Use various types of lines to emphasis movement and emotion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Use a combination of marks to create tone and depth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Consider composition carefully</a:t>
            </a: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58E6F1B-7515-410A-AF21-D552EAC83435}"/>
              </a:ext>
            </a:extLst>
          </p:cNvPr>
          <p:cNvSpPr/>
          <p:nvPr/>
        </p:nvSpPr>
        <p:spPr>
          <a:xfrm>
            <a:off x="8239865" y="2057177"/>
            <a:ext cx="2392055" cy="3127447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Maths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will learn about: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Place Value – using numbers to 1 million, including comparing and rounding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The four operations – addition, subtraction, multiplication and division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Fractions – finding equivalents and using mixed numbers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69B37D7-B867-4FF8-8022-15351A510535}"/>
              </a:ext>
            </a:extLst>
          </p:cNvPr>
          <p:cNvSpPr/>
          <p:nvPr/>
        </p:nvSpPr>
        <p:spPr>
          <a:xfrm>
            <a:off x="10698786" y="1290959"/>
            <a:ext cx="2053385" cy="2954469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PHSE/RSE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will learn about: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Me and My Relationships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Give and take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How good a friend are you?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Our emotional needs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Being assertive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F760BDC-B79C-4CE9-AB0D-F84833D346AD}"/>
              </a:ext>
            </a:extLst>
          </p:cNvPr>
          <p:cNvSpPr/>
          <p:nvPr/>
        </p:nvSpPr>
        <p:spPr>
          <a:xfrm>
            <a:off x="24714" y="3579786"/>
            <a:ext cx="3060609" cy="45386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Learning through Locality and Outdoor Learning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will be using our outdoor spaces to help us with our science, using different materials to explore mixtures, sieving and filtering.</a:t>
            </a: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  <a:p>
            <a:pPr algn="just"/>
            <a:endParaRPr lang="en-US" sz="1100" dirty="0">
              <a:solidFill>
                <a:schemeClr val="tx1"/>
              </a:solidFill>
            </a:endParaRPr>
          </a:p>
          <a:p>
            <a:pPr algn="just"/>
            <a:r>
              <a:rPr lang="en-US" sz="1200" b="1" dirty="0">
                <a:solidFill>
                  <a:schemeClr val="tx1"/>
                </a:solidFill>
              </a:rPr>
              <a:t>Home Learning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Over the course of the autumn term, children can research, develop and create a piece of project work of their choosing that demonstrates what they have learnt about any of the areas that we have investigated.</a:t>
            </a: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  <a:p>
            <a:pPr algn="just"/>
            <a:r>
              <a:rPr lang="en-US" sz="1200" b="1" dirty="0">
                <a:solidFill>
                  <a:schemeClr val="tx1"/>
                </a:solidFill>
              </a:rPr>
              <a:t>Enrichment and Partnership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Cheltenham Literature Festival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Swimming at Cheltenham College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Celebration of Learning at Highbury Church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A0BE4BE-1B4B-4570-BD0E-81B11CE0DB80}"/>
              </a:ext>
            </a:extLst>
          </p:cNvPr>
          <p:cNvSpPr/>
          <p:nvPr/>
        </p:nvSpPr>
        <p:spPr>
          <a:xfrm>
            <a:off x="3200035" y="1295962"/>
            <a:ext cx="7446064" cy="648681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This term’s Christian value: Ready, Respectful, Responsible and Patience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  <a:latin typeface="Trebuchet MS" panose="020B0603020202020204" pitchFamily="34" charset="0"/>
              </a:rPr>
              <a:t>We will consider how we can show these in our school </a:t>
            </a:r>
            <a:r>
              <a:rPr lang="en-GB" sz="1100" b="1" i="1" dirty="0">
                <a:solidFill>
                  <a:schemeClr val="tx1"/>
                </a:solidFill>
                <a:latin typeface="Trebuchet MS" panose="020B0603020202020204" pitchFamily="34" charset="0"/>
              </a:rPr>
              <a:t>community</a:t>
            </a:r>
            <a:r>
              <a:rPr lang="en-GB" sz="1100" dirty="0">
                <a:solidFill>
                  <a:schemeClr val="tx1"/>
                </a:solidFill>
                <a:latin typeface="Trebuchet MS" panose="020B0603020202020204" pitchFamily="34" charset="0"/>
              </a:rPr>
              <a:t>, through </a:t>
            </a:r>
            <a:r>
              <a:rPr lang="en-GB" sz="1100" b="1" i="1" dirty="0">
                <a:solidFill>
                  <a:schemeClr val="tx1"/>
                </a:solidFill>
                <a:latin typeface="Trebuchet MS" panose="020B0603020202020204" pitchFamily="34" charset="0"/>
              </a:rPr>
              <a:t>caring</a:t>
            </a:r>
            <a:r>
              <a:rPr lang="en-GB" sz="1100" dirty="0">
                <a:solidFill>
                  <a:schemeClr val="tx1"/>
                </a:solidFill>
                <a:latin typeface="Trebuchet MS" panose="020B0603020202020204" pitchFamily="34" charset="0"/>
              </a:rPr>
              <a:t> for each other. We will reflect on those who demonstrate these values towards us as well as how we can demonstrate them to others.</a:t>
            </a:r>
            <a:endParaRPr lang="en-US" sz="1100" b="1" dirty="0">
              <a:solidFill>
                <a:schemeClr val="tx1"/>
              </a:solidFill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F0F2FA57-6222-4A4E-9439-BE52611042F8}"/>
              </a:ext>
            </a:extLst>
          </p:cNvPr>
          <p:cNvSpPr/>
          <p:nvPr/>
        </p:nvSpPr>
        <p:spPr>
          <a:xfrm>
            <a:off x="3923005" y="31597"/>
            <a:ext cx="2670907" cy="114736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Key Questions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Why were the Maya top of the class?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Why are some materials suitable for certain purposes while others are not?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234B66FC-93C2-4B42-B46F-BD2834ECA9AC}"/>
              </a:ext>
            </a:extLst>
          </p:cNvPr>
          <p:cNvSpPr/>
          <p:nvPr/>
        </p:nvSpPr>
        <p:spPr>
          <a:xfrm>
            <a:off x="6701244" y="21061"/>
            <a:ext cx="2670907" cy="115789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Key Texts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Macbeth by Andrew Matthews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The Closest Thing to Flying by Gill Lewis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8C8E86B-60DF-444C-B98E-DE7079FAAF51}"/>
              </a:ext>
            </a:extLst>
          </p:cNvPr>
          <p:cNvSpPr/>
          <p:nvPr/>
        </p:nvSpPr>
        <p:spPr>
          <a:xfrm>
            <a:off x="9479482" y="19558"/>
            <a:ext cx="3322117" cy="115789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Key Outcomes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Macbeth narrative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Potion recipe instructions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566E10C2-7D32-438C-A7A1-F261ED64BD60}"/>
              </a:ext>
            </a:extLst>
          </p:cNvPr>
          <p:cNvSpPr/>
          <p:nvPr/>
        </p:nvSpPr>
        <p:spPr>
          <a:xfrm>
            <a:off x="24714" y="24713"/>
            <a:ext cx="3815673" cy="1183425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b="1" dirty="0">
                <a:solidFill>
                  <a:schemeClr val="tx1"/>
                </a:solidFill>
              </a:rPr>
              <a:t>Year 5 Term 1</a:t>
            </a:r>
            <a:endParaRPr lang="en-US" sz="1200" b="1" dirty="0">
              <a:solidFill>
                <a:schemeClr val="tx1"/>
              </a:solidFill>
            </a:endParaRPr>
          </a:p>
          <a:p>
            <a:pPr algn="just"/>
            <a:endParaRPr lang="en-US" sz="1200" b="1" dirty="0">
              <a:solidFill>
                <a:schemeClr val="tx1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B2E87F5-B9F4-4DE8-B5D5-D7FDD224A5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90960"/>
            <a:ext cx="3155907" cy="2181289"/>
          </a:xfrm>
          <a:prstGeom prst="rect">
            <a:avLst/>
          </a:prstGeom>
        </p:spPr>
      </p:pic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77EA6C1F-A231-4233-A898-875500202CDF}"/>
              </a:ext>
            </a:extLst>
          </p:cNvPr>
          <p:cNvSpPr/>
          <p:nvPr/>
        </p:nvSpPr>
        <p:spPr>
          <a:xfrm>
            <a:off x="3211759" y="2057180"/>
            <a:ext cx="2392055" cy="3127447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Writing and SPAG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will be looking at the Shakespeare story of Macbeth -  In this narrative, we will focus on setting and description and we will develop a toolkit that will help us write our own narrative with this in mind.</a:t>
            </a: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Following this, we will use our key text to inspire us to write some instructions on how to make a potion. 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7AEFAF60-E3CC-4B67-B53A-C99A92ECF89A}"/>
              </a:ext>
            </a:extLst>
          </p:cNvPr>
          <p:cNvSpPr/>
          <p:nvPr/>
        </p:nvSpPr>
        <p:spPr>
          <a:xfrm>
            <a:off x="5731517" y="2057182"/>
            <a:ext cx="2392055" cy="3127446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Reading 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will be looking at a range of materials to develop our reading skills: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Vocabulary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Inference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Prediction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Explanation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Retrieval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 err="1">
                <a:solidFill>
                  <a:schemeClr val="tx1"/>
                </a:solidFill>
              </a:rPr>
              <a:t>Summarise</a:t>
            </a:r>
            <a:endParaRPr lang="en-US" sz="1200" dirty="0">
              <a:solidFill>
                <a:schemeClr val="tx1"/>
              </a:solidFill>
            </a:endParaRPr>
          </a:p>
          <a:p>
            <a:pPr algn="just"/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C79D0633-BA7B-4253-9EDD-8682374C4B58}"/>
              </a:ext>
            </a:extLst>
          </p:cNvPr>
          <p:cNvSpPr/>
          <p:nvPr/>
        </p:nvSpPr>
        <p:spPr>
          <a:xfrm>
            <a:off x="3200035" y="5288038"/>
            <a:ext cx="2392055" cy="2830351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Science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will learn about Materials, including mixtures and separation: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Find out about mixtures and name some common examples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Find out about sieving and it this can separate mixtures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Explore filtering and how this can separate mixtures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Define solution and dissolve naming some common examples of solutions.</a:t>
            </a: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F4AA8442-C07B-4205-9527-8B17E50DDDF5}"/>
              </a:ext>
            </a:extLst>
          </p:cNvPr>
          <p:cNvSpPr/>
          <p:nvPr/>
        </p:nvSpPr>
        <p:spPr>
          <a:xfrm>
            <a:off x="5704384" y="5288037"/>
            <a:ext cx="2392055" cy="2830352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History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learn about: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The Ancient Maya– when and who were they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Where the Ancient Maya lived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The Ancient Maya beliefs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Evey day life of the Maya people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What we can learn from them from what they have </a:t>
            </a:r>
            <a:r>
              <a:rPr lang="en-US" sz="1200">
                <a:solidFill>
                  <a:schemeClr val="tx1"/>
                </a:solidFill>
              </a:rPr>
              <a:t>left behind</a:t>
            </a:r>
            <a:endParaRPr lang="en-US" sz="1200" dirty="0">
              <a:solidFill>
                <a:schemeClr val="tx1"/>
              </a:solidFill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4F8195BB-25DC-44F0-B1C3-A09A777721F2}"/>
              </a:ext>
            </a:extLst>
          </p:cNvPr>
          <p:cNvSpPr/>
          <p:nvPr/>
        </p:nvSpPr>
        <p:spPr>
          <a:xfrm>
            <a:off x="8226299" y="5288037"/>
            <a:ext cx="2392055" cy="2830352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R.E. </a:t>
            </a:r>
          </a:p>
          <a:p>
            <a:pPr algn="just"/>
            <a:r>
              <a:rPr lang="en-US" sz="1200" b="1" dirty="0">
                <a:solidFill>
                  <a:schemeClr val="tx1"/>
                </a:solidFill>
              </a:rPr>
              <a:t>What influence does believing in God as Trinity have on Christian worldviews?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will learn: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What the Trinity is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How Christians can find out information about the Trinity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How ideas from the Trinity are expressed through art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How Christians are responding to ideas about the Holy Spirit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tx1"/>
              </a:solidFill>
            </a:endParaRPr>
          </a:p>
          <a:p>
            <a:pPr algn="just"/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FBD5DF4-34B4-4571-AB54-E7CB9E988161}"/>
              </a:ext>
            </a:extLst>
          </p:cNvPr>
          <p:cNvSpPr/>
          <p:nvPr/>
        </p:nvSpPr>
        <p:spPr>
          <a:xfrm>
            <a:off x="3155907" y="8232956"/>
            <a:ext cx="3711007" cy="1358561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Computing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will learn about: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Systems and Searching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Safely searching the web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How searches are ranked and influenced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71B26BEB-E102-4B8E-9393-7E332B758472}"/>
              </a:ext>
            </a:extLst>
          </p:cNvPr>
          <p:cNvSpPr/>
          <p:nvPr/>
        </p:nvSpPr>
        <p:spPr>
          <a:xfrm>
            <a:off x="6962212" y="8232956"/>
            <a:ext cx="3711007" cy="1358560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P.E.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will develop skills in: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Swimming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Fitness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3358C38E-E5C5-46B1-B16E-65807B07F313}"/>
              </a:ext>
            </a:extLst>
          </p:cNvPr>
          <p:cNvSpPr/>
          <p:nvPr/>
        </p:nvSpPr>
        <p:spPr>
          <a:xfrm>
            <a:off x="0" y="8200687"/>
            <a:ext cx="3060609" cy="1358561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Phonics/MFL 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will learn about: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Presenting myself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Basic greetings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Asking somebody their name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Asking somebody their age and where they live</a:t>
            </a:r>
          </a:p>
          <a:p>
            <a:pPr algn="just"/>
            <a:endParaRPr lang="en-GB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829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CC42CC1C1E36241B55AC2D0942AC601" ma:contentTypeVersion="13" ma:contentTypeDescription="Create a new document." ma:contentTypeScope="" ma:versionID="e7b127ca04f7a259e97584a4341374af">
  <xsd:schema xmlns:xsd="http://www.w3.org/2001/XMLSchema" xmlns:xs="http://www.w3.org/2001/XMLSchema" xmlns:p="http://schemas.microsoft.com/office/2006/metadata/properties" xmlns:ns2="8ac5f384-85dd-44b3-bfc7-0366996eb14c" xmlns:ns3="09964c0a-962f-4608-9436-0154891867ce" targetNamespace="http://schemas.microsoft.com/office/2006/metadata/properties" ma:root="true" ma:fieldsID="cd256697898d0dc4ee305b990653a0df" ns2:_="" ns3:_="">
    <xsd:import namespace="8ac5f384-85dd-44b3-bfc7-0366996eb14c"/>
    <xsd:import namespace="09964c0a-962f-4608-9436-0154891867c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c5f384-85dd-44b3-bfc7-0366996eb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270e5c63-5de2-4ea4-b633-e3658d08f8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964c0a-962f-4608-9436-0154891867ce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c959ed5-1361-4969-9ec3-b6807c6af0bc}" ma:internalName="TaxCatchAll" ma:showField="CatchAllData" ma:web="09964c0a-962f-4608-9436-0154891867c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9964c0a-962f-4608-9436-0154891867ce" xsi:nil="true"/>
    <lcf76f155ced4ddcb4097134ff3c332f xmlns="8ac5f384-85dd-44b3-bfc7-0366996eb14c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F8380B9-083C-400C-8B7D-06BBAEF090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CD145B-CEA5-468C-AC9F-F8322B3C2F2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ac5f384-85dd-44b3-bfc7-0366996eb14c"/>
    <ds:schemaRef ds:uri="09964c0a-962f-4608-9436-0154891867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8F9638D-5544-42B9-AFE8-3A4B3482E22E}">
  <ds:schemaRefs>
    <ds:schemaRef ds:uri="http://purl.org/dc/terms/"/>
    <ds:schemaRef ds:uri="http://purl.org/dc/dcmitype/"/>
    <ds:schemaRef ds:uri="8ac5f384-85dd-44b3-bfc7-0366996eb14c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09964c0a-962f-4608-9436-0154891867ce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19178</TotalTime>
  <Words>579</Words>
  <Application>Microsoft Office PowerPoint</Application>
  <PresentationFormat>A3 Paper (297x420 mm)</PresentationFormat>
  <Paragraphs>88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Trebuchet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VMB</dc:creator>
  <cp:lastModifiedBy>Nathan Jones</cp:lastModifiedBy>
  <cp:revision>257</cp:revision>
  <cp:lastPrinted>2026-09-02T12:54:14Z</cp:lastPrinted>
  <dcterms:created xsi:type="dcterms:W3CDTF">2017-10-12T07:43:22Z</dcterms:created>
  <dcterms:modified xsi:type="dcterms:W3CDTF">2026-09-03T15:14:26Z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0x0101008CC42CC1C1E36241B55AC2D0942AC601</vt:lpwstr>
  </property>
  <property fmtid="{D5CDD505-2E9C-101B-9397-08002B2CF9AE}" pid="3" name="MediaServiceImageTags">
    <vt:lpwstr/>
  </property>
</Properties>
</file>