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4" r:id="rId4"/>
  </p:sldMasterIdLst>
  <p:notesMasterIdLst>
    <p:notesMasterId r:id="rId6"/>
  </p:notesMasterIdLst>
  <p:handoutMasterIdLst>
    <p:handoutMasterId r:id="rId7"/>
  </p:handoutMasterIdLst>
  <p:sldIdLst>
    <p:sldId id="26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D2F"/>
    <a:srgbClr val="F2F2F2"/>
    <a:srgbClr val="E8E8E8"/>
    <a:srgbClr val="FFFF65"/>
    <a:srgbClr val="2FFF8D"/>
    <a:srgbClr val="002060"/>
    <a:srgbClr val="FFFF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58" autoAdjust="0"/>
    <p:restoredTop sz="95147" autoAdjust="0"/>
  </p:normalViewPr>
  <p:slideViewPr>
    <p:cSldViewPr snapToGrid="0">
      <p:cViewPr varScale="1">
        <p:scale>
          <a:sx n="86" d="100"/>
          <a:sy n="86" d="100"/>
        </p:scale>
        <p:origin x="1262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ad" userId="21950f90-63d2-4cdb-8c45-a9f9751bd616" providerId="ADAL" clId="{8C94D31F-50DA-44BE-9F68-9760D264D799}"/>
    <pc:docChg chg="custSel modSld">
      <pc:chgData name="Head" userId="21950f90-63d2-4cdb-8c45-a9f9751bd616" providerId="ADAL" clId="{8C94D31F-50DA-44BE-9F68-9760D264D799}" dt="2026-04-09T17:11:00.222" v="3596" actId="20577"/>
      <pc:docMkLst>
        <pc:docMk/>
      </pc:docMkLst>
      <pc:sldChg chg="addSp delSp modSp">
        <pc:chgData name="Head" userId="21950f90-63d2-4cdb-8c45-a9f9751bd616" providerId="ADAL" clId="{8C94D31F-50DA-44BE-9F68-9760D264D799}" dt="2026-04-09T17:11:00.222" v="3596" actId="20577"/>
        <pc:sldMkLst>
          <pc:docMk/>
          <pc:sldMk cId="1106829779" sldId="266"/>
        </pc:sldMkLst>
        <pc:spChg chg="del">
          <ac:chgData name="Head" userId="21950f90-63d2-4cdb-8c45-a9f9751bd616" providerId="ADAL" clId="{8C94D31F-50DA-44BE-9F68-9760D264D799}" dt="2026-04-09T14:46:24.988" v="8" actId="478"/>
          <ac:spMkLst>
            <pc:docMk/>
            <pc:sldMk cId="1106829779" sldId="266"/>
            <ac:spMk id="2" creationId="{5458B4D5-CA4F-46C6-96DB-6358060B08AD}"/>
          </ac:spMkLst>
        </pc:spChg>
        <pc:spChg chg="del">
          <ac:chgData name="Head" userId="21950f90-63d2-4cdb-8c45-a9f9751bd616" providerId="ADAL" clId="{8C94D31F-50DA-44BE-9F68-9760D264D799}" dt="2026-04-09T14:46:22.296" v="7" actId="478"/>
          <ac:spMkLst>
            <pc:docMk/>
            <pc:sldMk cId="1106829779" sldId="266"/>
            <ac:spMk id="7" creationId="{D58E6F1B-7515-410A-AF21-D552EAC83435}"/>
          </ac:spMkLst>
        </pc:spChg>
        <pc:spChg chg="del">
          <ac:chgData name="Head" userId="21950f90-63d2-4cdb-8c45-a9f9751bd616" providerId="ADAL" clId="{8C94D31F-50DA-44BE-9F68-9760D264D799}" dt="2026-04-09T14:46:19.505" v="6" actId="478"/>
          <ac:spMkLst>
            <pc:docMk/>
            <pc:sldMk cId="1106829779" sldId="266"/>
            <ac:spMk id="8" creationId="{669B37D7-B867-4FF8-8022-15351A510535}"/>
          </ac:spMkLst>
        </pc:spChg>
        <pc:spChg chg="del mod">
          <ac:chgData name="Head" userId="21950f90-63d2-4cdb-8c45-a9f9751bd616" providerId="ADAL" clId="{8C94D31F-50DA-44BE-9F68-9760D264D799}" dt="2026-04-09T14:46:39.510" v="9" actId="478"/>
          <ac:spMkLst>
            <pc:docMk/>
            <pc:sldMk cId="1106829779" sldId="266"/>
            <ac:spMk id="9" creationId="{3F760BDC-B79C-4CE9-AB0D-F84833D346AD}"/>
          </ac:spMkLst>
        </pc:spChg>
        <pc:spChg chg="mod">
          <ac:chgData name="Head" userId="21950f90-63d2-4cdb-8c45-a9f9751bd616" providerId="ADAL" clId="{8C94D31F-50DA-44BE-9F68-9760D264D799}" dt="2026-04-09T17:11:00.222" v="3596" actId="20577"/>
          <ac:spMkLst>
            <pc:docMk/>
            <pc:sldMk cId="1106829779" sldId="266"/>
            <ac:spMk id="12" creationId="{CA0BE4BE-1B4B-4570-BD0E-81B11CE0DB80}"/>
          </ac:spMkLst>
        </pc:spChg>
        <pc:spChg chg="mod">
          <ac:chgData name="Head" userId="21950f90-63d2-4cdb-8c45-a9f9751bd616" providerId="ADAL" clId="{8C94D31F-50DA-44BE-9F68-9760D264D799}" dt="2026-04-09T17:05:26.695" v="3322" actId="20577"/>
          <ac:spMkLst>
            <pc:docMk/>
            <pc:sldMk cId="1106829779" sldId="266"/>
            <ac:spMk id="14" creationId="{F0F2FA57-6222-4A4E-9439-BE52611042F8}"/>
          </ac:spMkLst>
        </pc:spChg>
        <pc:spChg chg="mod">
          <ac:chgData name="Head" userId="21950f90-63d2-4cdb-8c45-a9f9751bd616" providerId="ADAL" clId="{8C94D31F-50DA-44BE-9F68-9760D264D799}" dt="2026-04-09T17:10:06.314" v="3580" actId="20577"/>
          <ac:spMkLst>
            <pc:docMk/>
            <pc:sldMk cId="1106829779" sldId="266"/>
            <ac:spMk id="15" creationId="{234B66FC-93C2-4B42-B46F-BD2834ECA9AC}"/>
          </ac:spMkLst>
        </pc:spChg>
        <pc:spChg chg="mod">
          <ac:chgData name="Head" userId="21950f90-63d2-4cdb-8c45-a9f9751bd616" providerId="ADAL" clId="{8C94D31F-50DA-44BE-9F68-9760D264D799}" dt="2026-04-09T17:07:58.603" v="3449" actId="20577"/>
          <ac:spMkLst>
            <pc:docMk/>
            <pc:sldMk cId="1106829779" sldId="266"/>
            <ac:spMk id="16" creationId="{E8C8E86B-60DF-444C-B98E-DE7079FAAF51}"/>
          </ac:spMkLst>
        </pc:spChg>
        <pc:spChg chg="del mod">
          <ac:chgData name="Head" userId="21950f90-63d2-4cdb-8c45-a9f9751bd616" providerId="ADAL" clId="{8C94D31F-50DA-44BE-9F68-9760D264D799}" dt="2026-04-09T14:46:39.510" v="9" actId="478"/>
          <ac:spMkLst>
            <pc:docMk/>
            <pc:sldMk cId="1106829779" sldId="266"/>
            <ac:spMk id="17" creationId="{566E10C2-7D32-438C-A7A1-F261ED64BD60}"/>
          </ac:spMkLst>
        </pc:spChg>
        <pc:spChg chg="del mod">
          <ac:chgData name="Head" userId="21950f90-63d2-4cdb-8c45-a9f9751bd616" providerId="ADAL" clId="{8C94D31F-50DA-44BE-9F68-9760D264D799}" dt="2026-04-09T14:46:39.510" v="9" actId="478"/>
          <ac:spMkLst>
            <pc:docMk/>
            <pc:sldMk cId="1106829779" sldId="266"/>
            <ac:spMk id="18" creationId="{07606D33-7A99-43B4-AAF8-91966130E3A7}"/>
          </ac:spMkLst>
        </pc:spChg>
        <pc:spChg chg="del mod">
          <ac:chgData name="Head" userId="21950f90-63d2-4cdb-8c45-a9f9751bd616" providerId="ADAL" clId="{8C94D31F-50DA-44BE-9F68-9760D264D799}" dt="2026-04-09T14:46:39.510" v="9" actId="478"/>
          <ac:spMkLst>
            <pc:docMk/>
            <pc:sldMk cId="1106829779" sldId="266"/>
            <ac:spMk id="27" creationId="{AE36C140-C8B5-47EC-8B03-0896AA6A174B}"/>
          </ac:spMkLst>
        </pc:spChg>
        <pc:spChg chg="del mod">
          <ac:chgData name="Head" userId="21950f90-63d2-4cdb-8c45-a9f9751bd616" providerId="ADAL" clId="{8C94D31F-50DA-44BE-9F68-9760D264D799}" dt="2026-04-09T14:46:39.510" v="9" actId="478"/>
          <ac:spMkLst>
            <pc:docMk/>
            <pc:sldMk cId="1106829779" sldId="266"/>
            <ac:spMk id="28" creationId="{DFE3F0EA-2883-418D-BFB2-FF4BE84E1254}"/>
          </ac:spMkLst>
        </pc:spChg>
        <pc:spChg chg="add mod">
          <ac:chgData name="Head" userId="21950f90-63d2-4cdb-8c45-a9f9751bd616" providerId="ADAL" clId="{8C94D31F-50DA-44BE-9F68-9760D264D799}" dt="2026-04-09T15:10:34.679" v="1877" actId="20577"/>
          <ac:spMkLst>
            <pc:docMk/>
            <pc:sldMk cId="1106829779" sldId="266"/>
            <ac:spMk id="29" creationId="{DDDA9343-764A-4BAF-A2F2-6C06BEA902DA}"/>
          </ac:spMkLst>
        </pc:spChg>
        <pc:spChg chg="add mod">
          <ac:chgData name="Head" userId="21950f90-63d2-4cdb-8c45-a9f9751bd616" providerId="ADAL" clId="{8C94D31F-50DA-44BE-9F68-9760D264D799}" dt="2026-04-09T17:06:00.958" v="3324" actId="20577"/>
          <ac:spMkLst>
            <pc:docMk/>
            <pc:sldMk cId="1106829779" sldId="266"/>
            <ac:spMk id="30" creationId="{E6110F64-A789-42D5-972C-B5BB8AFB2162}"/>
          </ac:spMkLst>
        </pc:spChg>
        <pc:spChg chg="add mod">
          <ac:chgData name="Head" userId="21950f90-63d2-4cdb-8c45-a9f9751bd616" providerId="ADAL" clId="{8C94D31F-50DA-44BE-9F68-9760D264D799}" dt="2026-04-09T16:53:57.718" v="2834" actId="20577"/>
          <ac:spMkLst>
            <pc:docMk/>
            <pc:sldMk cId="1106829779" sldId="266"/>
            <ac:spMk id="31" creationId="{4EAACC41-8C40-4AAE-8142-B82FF637DD73}"/>
          </ac:spMkLst>
        </pc:spChg>
        <pc:spChg chg="add mod">
          <ac:chgData name="Head" userId="21950f90-63d2-4cdb-8c45-a9f9751bd616" providerId="ADAL" clId="{8C94D31F-50DA-44BE-9F68-9760D264D799}" dt="2026-04-09T17:04:41.187" v="3281" actId="20577"/>
          <ac:spMkLst>
            <pc:docMk/>
            <pc:sldMk cId="1106829779" sldId="266"/>
            <ac:spMk id="32" creationId="{2A26D766-5302-4A55-8A1A-B0220E4B1207}"/>
          </ac:spMkLst>
        </pc:spChg>
        <pc:spChg chg="add mod">
          <ac:chgData name="Head" userId="21950f90-63d2-4cdb-8c45-a9f9751bd616" providerId="ADAL" clId="{8C94D31F-50DA-44BE-9F68-9760D264D799}" dt="2026-04-09T17:08:58.293" v="3525" actId="20577"/>
          <ac:spMkLst>
            <pc:docMk/>
            <pc:sldMk cId="1106829779" sldId="266"/>
            <ac:spMk id="33" creationId="{7BD115E2-EF19-49F4-85E9-FBA5A47505DD}"/>
          </ac:spMkLst>
        </pc:spChg>
        <pc:spChg chg="add del">
          <ac:chgData name="Head" userId="21950f90-63d2-4cdb-8c45-a9f9751bd616" providerId="ADAL" clId="{8C94D31F-50DA-44BE-9F68-9760D264D799}" dt="2026-04-09T16:57:47.357" v="2894"/>
          <ac:spMkLst>
            <pc:docMk/>
            <pc:sldMk cId="1106829779" sldId="266"/>
            <ac:spMk id="34" creationId="{92918631-172F-4438-B647-ABB404C6A8ED}"/>
          </ac:spMkLst>
        </pc:spChg>
        <pc:spChg chg="add del">
          <ac:chgData name="Head" userId="21950f90-63d2-4cdb-8c45-a9f9751bd616" providerId="ADAL" clId="{8C94D31F-50DA-44BE-9F68-9760D264D799}" dt="2026-04-09T16:57:47.357" v="2894"/>
          <ac:spMkLst>
            <pc:docMk/>
            <pc:sldMk cId="1106829779" sldId="266"/>
            <ac:spMk id="35" creationId="{7265537B-DF15-4D01-B82A-3BE9B16B8517}"/>
          </ac:spMkLst>
        </pc:spChg>
        <pc:spChg chg="add del">
          <ac:chgData name="Head" userId="21950f90-63d2-4cdb-8c45-a9f9751bd616" providerId="ADAL" clId="{8C94D31F-50DA-44BE-9F68-9760D264D799}" dt="2026-04-09T16:57:47.357" v="2894"/>
          <ac:spMkLst>
            <pc:docMk/>
            <pc:sldMk cId="1106829779" sldId="266"/>
            <ac:spMk id="36" creationId="{34F8689F-E318-4966-AC7B-A8D7CA11206E}"/>
          </ac:spMkLst>
        </pc:spChg>
        <pc:spChg chg="add del">
          <ac:chgData name="Head" userId="21950f90-63d2-4cdb-8c45-a9f9751bd616" providerId="ADAL" clId="{8C94D31F-50DA-44BE-9F68-9760D264D799}" dt="2026-04-09T16:57:47.357" v="2894"/>
          <ac:spMkLst>
            <pc:docMk/>
            <pc:sldMk cId="1106829779" sldId="266"/>
            <ac:spMk id="37" creationId="{32AF45C9-4D4D-427F-A554-8400CA685E6E}"/>
          </ac:spMkLst>
        </pc:spChg>
        <pc:spChg chg="add del">
          <ac:chgData name="Head" userId="21950f90-63d2-4cdb-8c45-a9f9751bd616" providerId="ADAL" clId="{8C94D31F-50DA-44BE-9F68-9760D264D799}" dt="2026-04-09T16:57:47.357" v="2894"/>
          <ac:spMkLst>
            <pc:docMk/>
            <pc:sldMk cId="1106829779" sldId="266"/>
            <ac:spMk id="39" creationId="{661FA624-5DC6-4529-B582-FAEB8BEEF528}"/>
          </ac:spMkLst>
        </pc:spChg>
        <pc:spChg chg="add del">
          <ac:chgData name="Head" userId="21950f90-63d2-4cdb-8c45-a9f9751bd616" providerId="ADAL" clId="{8C94D31F-50DA-44BE-9F68-9760D264D799}" dt="2026-04-09T16:57:47.357" v="2894"/>
          <ac:spMkLst>
            <pc:docMk/>
            <pc:sldMk cId="1106829779" sldId="266"/>
            <ac:spMk id="40" creationId="{9627D0E0-6335-469E-B74A-BDFB63E26BA6}"/>
          </ac:spMkLst>
        </pc:spChg>
        <pc:spChg chg="add del">
          <ac:chgData name="Head" userId="21950f90-63d2-4cdb-8c45-a9f9751bd616" providerId="ADAL" clId="{8C94D31F-50DA-44BE-9F68-9760D264D799}" dt="2026-04-09T16:57:47.357" v="2894"/>
          <ac:spMkLst>
            <pc:docMk/>
            <pc:sldMk cId="1106829779" sldId="266"/>
            <ac:spMk id="41" creationId="{2A311F68-97CE-4B99-A48E-3E43E77AA4CB}"/>
          </ac:spMkLst>
        </pc:spChg>
        <pc:spChg chg="add mod">
          <ac:chgData name="Head" userId="21950f90-63d2-4cdb-8c45-a9f9751bd616" providerId="ADAL" clId="{8C94D31F-50DA-44BE-9F68-9760D264D799}" dt="2026-04-09T17:01:08.978" v="2980" actId="404"/>
          <ac:spMkLst>
            <pc:docMk/>
            <pc:sldMk cId="1106829779" sldId="266"/>
            <ac:spMk id="42" creationId="{828EA72F-FB14-439B-897B-2F1629D0C024}"/>
          </ac:spMkLst>
        </pc:spChg>
        <pc:picChg chg="del mod">
          <ac:chgData name="Head" userId="21950f90-63d2-4cdb-8c45-a9f9751bd616" providerId="ADAL" clId="{8C94D31F-50DA-44BE-9F68-9760D264D799}" dt="2026-04-09T16:56:09.360" v="2892" actId="478"/>
          <ac:picMkLst>
            <pc:docMk/>
            <pc:sldMk cId="1106829779" sldId="266"/>
            <ac:picMk id="4" creationId="{B9BE9AB6-D33C-4A65-8A4F-14C28E11F723}"/>
          </ac:picMkLst>
        </pc:picChg>
        <pc:picChg chg="add mod">
          <ac:chgData name="Head" userId="21950f90-63d2-4cdb-8c45-a9f9751bd616" providerId="ADAL" clId="{8C94D31F-50DA-44BE-9F68-9760D264D799}" dt="2026-04-09T16:59:32.158" v="2930" actId="1076"/>
          <ac:picMkLst>
            <pc:docMk/>
            <pc:sldMk cId="1106829779" sldId="266"/>
            <ac:picMk id="5" creationId="{71574D86-CA24-47A9-B548-8652C48BE034}"/>
          </ac:picMkLst>
        </pc:picChg>
        <pc:picChg chg="add del">
          <ac:chgData name="Head" userId="21950f90-63d2-4cdb-8c45-a9f9751bd616" providerId="ADAL" clId="{8C94D31F-50DA-44BE-9F68-9760D264D799}" dt="2026-04-09T16:57:47.357" v="2894"/>
          <ac:picMkLst>
            <pc:docMk/>
            <pc:sldMk cId="1106829779" sldId="266"/>
            <ac:picMk id="38" creationId="{D84D4749-978A-445D-ABBF-C79F740149CD}"/>
          </ac:picMkLst>
        </pc:picChg>
      </pc:sldChg>
    </pc:docChg>
  </pc:docChgLst>
  <pc:docChgLst>
    <pc:chgData name="Head" userId="21950f90-63d2-4cdb-8c45-a9f9751bd616" providerId="ADAL" clId="{77DC0D7D-DFCB-4882-A9F8-801904A69A80}"/>
    <pc:docChg chg="modSld modNotesMaster modHandout">
      <pc:chgData name="Head" userId="21950f90-63d2-4cdb-8c45-a9f9751bd616" providerId="ADAL" clId="{77DC0D7D-DFCB-4882-A9F8-801904A69A80}" dt="2026-04-13T15:01:10.079" v="2" actId="14100"/>
      <pc:docMkLst>
        <pc:docMk/>
      </pc:docMkLst>
      <pc:sldChg chg="modSp">
        <pc:chgData name="Head" userId="21950f90-63d2-4cdb-8c45-a9f9751bd616" providerId="ADAL" clId="{77DC0D7D-DFCB-4882-A9F8-801904A69A80}" dt="2026-04-13T15:01:10.079" v="2" actId="14100"/>
        <pc:sldMkLst>
          <pc:docMk/>
          <pc:sldMk cId="1106829779" sldId="266"/>
        </pc:sldMkLst>
        <pc:spChg chg="mod">
          <ac:chgData name="Head" userId="21950f90-63d2-4cdb-8c45-a9f9751bd616" providerId="ADAL" clId="{77DC0D7D-DFCB-4882-A9F8-801904A69A80}" dt="2026-04-13T15:01:10.079" v="2" actId="14100"/>
          <ac:spMkLst>
            <pc:docMk/>
            <pc:sldMk cId="1106829779" sldId="266"/>
            <ac:spMk id="14" creationId="{F0F2FA57-6222-4A4E-9439-BE52611042F8}"/>
          </ac:spMkLst>
        </pc:spChg>
        <pc:spChg chg="mod">
          <ac:chgData name="Head" userId="21950f90-63d2-4cdb-8c45-a9f9751bd616" providerId="ADAL" clId="{77DC0D7D-DFCB-4882-A9F8-801904A69A80}" dt="2026-04-13T15:01:04.651" v="1" actId="14100"/>
          <ac:spMkLst>
            <pc:docMk/>
            <pc:sldMk cId="1106829779" sldId="266"/>
            <ac:spMk id="31" creationId="{4EAACC41-8C40-4AAE-8142-B82FF637DD7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6181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929" y="1"/>
            <a:ext cx="2946181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9995D-67F9-401B-83FB-5CEE3BBEEFEC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29598"/>
            <a:ext cx="2946181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929" y="9429598"/>
            <a:ext cx="2946181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F11E37-E07C-450B-9899-1E912B0C0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341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6181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929" y="1"/>
            <a:ext cx="2946181" cy="49704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81A0F-558B-4D88-83F7-37F69F621898}" type="datetimeFigureOut">
              <a:rPr lang="en-GB" smtClean="0"/>
              <a:t>13/04/2026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39838"/>
            <a:ext cx="48387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6933"/>
            <a:ext cx="5438140" cy="390868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29598"/>
            <a:ext cx="2946181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929" y="9429598"/>
            <a:ext cx="2946181" cy="4970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059A6A-6EAC-4755-BC0C-77DE14381F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0145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8" indent="0" algn="ctr">
              <a:buNone/>
              <a:defRPr sz="2000"/>
            </a:lvl2pPr>
            <a:lvl3pPr marL="914395" indent="0" algn="ctr">
              <a:buNone/>
              <a:defRPr sz="1800"/>
            </a:lvl3pPr>
            <a:lvl4pPr marL="1371594" indent="0" algn="ctr">
              <a:buNone/>
              <a:defRPr sz="1600"/>
            </a:lvl4pPr>
            <a:lvl5pPr marL="1828792" indent="0" algn="ctr">
              <a:buNone/>
              <a:defRPr sz="1600"/>
            </a:lvl5pPr>
            <a:lvl6pPr marL="2285990" indent="0" algn="ctr">
              <a:buNone/>
              <a:defRPr sz="1600"/>
            </a:lvl6pPr>
            <a:lvl7pPr marL="2743187" indent="0" algn="ctr">
              <a:buNone/>
              <a:defRPr sz="1600"/>
            </a:lvl7pPr>
            <a:lvl8pPr marL="3200386" indent="0" algn="ctr">
              <a:buNone/>
              <a:defRPr sz="1600"/>
            </a:lvl8pPr>
            <a:lvl9pPr marL="3657584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3093-9D64-4C0A-BA1C-80DEA30A2AA1}" type="datetime1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9160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88369-0780-4712-A404-F9957E966B8C}" type="datetime1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873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0" y="1709742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0" y="4589467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9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A7647-49F3-417A-A90C-2D211AF16269}" type="datetime1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830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7824E-D0B9-4C5D-B200-CBB8AB6C7E30}" type="datetime1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555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9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4" indent="0">
              <a:buNone/>
              <a:defRPr sz="1600" b="1"/>
            </a:lvl4pPr>
            <a:lvl5pPr marL="1828792" indent="0">
              <a:buNone/>
              <a:defRPr sz="1600" b="1"/>
            </a:lvl5pPr>
            <a:lvl6pPr marL="2285990" indent="0">
              <a:buNone/>
              <a:defRPr sz="1600" b="1"/>
            </a:lvl6pPr>
            <a:lvl7pPr marL="2743187" indent="0">
              <a:buNone/>
              <a:defRPr sz="1600" b="1"/>
            </a:lvl7pPr>
            <a:lvl8pPr marL="3200386" indent="0">
              <a:buNone/>
              <a:defRPr sz="1600" b="1"/>
            </a:lvl8pPr>
            <a:lvl9pPr marL="3657584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8" indent="0">
              <a:buNone/>
              <a:defRPr sz="2000" b="1"/>
            </a:lvl2pPr>
            <a:lvl3pPr marL="914395" indent="0">
              <a:buNone/>
              <a:defRPr sz="1800" b="1"/>
            </a:lvl3pPr>
            <a:lvl4pPr marL="1371594" indent="0">
              <a:buNone/>
              <a:defRPr sz="1600" b="1"/>
            </a:lvl4pPr>
            <a:lvl5pPr marL="1828792" indent="0">
              <a:buNone/>
              <a:defRPr sz="1600" b="1"/>
            </a:lvl5pPr>
            <a:lvl6pPr marL="2285990" indent="0">
              <a:buNone/>
              <a:defRPr sz="1600" b="1"/>
            </a:lvl6pPr>
            <a:lvl7pPr marL="2743187" indent="0">
              <a:buNone/>
              <a:defRPr sz="1600" b="1"/>
            </a:lvl7pPr>
            <a:lvl8pPr marL="3200386" indent="0">
              <a:buNone/>
              <a:defRPr sz="1600" b="1"/>
            </a:lvl8pPr>
            <a:lvl9pPr marL="3657584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C8A18-FADF-4877-858C-448BF356A2DE}" type="datetime1">
              <a:rPr lang="en-GB" smtClean="0"/>
              <a:t>13/04/2026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427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4C76-E49E-49BE-A289-4FE5FC3CFB5D}" type="datetime1">
              <a:rPr lang="en-GB" smtClean="0"/>
              <a:t>13/04/2026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645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BE480-64CF-46F7-BFF3-28041D04DAD4}" type="datetime1">
              <a:rPr lang="en-GB" smtClean="0"/>
              <a:t>13/04/2026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4356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9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8" indent="0">
              <a:buNone/>
              <a:defRPr sz="1400"/>
            </a:lvl2pPr>
            <a:lvl3pPr marL="914395" indent="0">
              <a:buNone/>
              <a:defRPr sz="1200"/>
            </a:lvl3pPr>
            <a:lvl4pPr marL="1371594" indent="0">
              <a:buNone/>
              <a:defRPr sz="1000"/>
            </a:lvl4pPr>
            <a:lvl5pPr marL="1828792" indent="0">
              <a:buNone/>
              <a:defRPr sz="1000"/>
            </a:lvl5pPr>
            <a:lvl6pPr marL="2285990" indent="0">
              <a:buNone/>
              <a:defRPr sz="1000"/>
            </a:lvl6pPr>
            <a:lvl7pPr marL="2743187" indent="0">
              <a:buNone/>
              <a:defRPr sz="1000"/>
            </a:lvl7pPr>
            <a:lvl8pPr marL="3200386" indent="0">
              <a:buNone/>
              <a:defRPr sz="1000"/>
            </a:lvl8pPr>
            <a:lvl9pPr marL="3657584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A1D1B-A823-48D3-8903-51C7E6D35985}" type="datetime1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339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9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98" indent="0">
              <a:buNone/>
              <a:defRPr sz="2800"/>
            </a:lvl2pPr>
            <a:lvl3pPr marL="914395" indent="0">
              <a:buNone/>
              <a:defRPr sz="2400"/>
            </a:lvl3pPr>
            <a:lvl4pPr marL="1371594" indent="0">
              <a:buNone/>
              <a:defRPr sz="2000"/>
            </a:lvl4pPr>
            <a:lvl5pPr marL="1828792" indent="0">
              <a:buNone/>
              <a:defRPr sz="2000"/>
            </a:lvl5pPr>
            <a:lvl6pPr marL="2285990" indent="0">
              <a:buNone/>
              <a:defRPr sz="2000"/>
            </a:lvl6pPr>
            <a:lvl7pPr marL="2743187" indent="0">
              <a:buNone/>
              <a:defRPr sz="2000"/>
            </a:lvl7pPr>
            <a:lvl8pPr marL="3200386" indent="0">
              <a:buNone/>
              <a:defRPr sz="2000"/>
            </a:lvl8pPr>
            <a:lvl9pPr marL="3657584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8" indent="0">
              <a:buNone/>
              <a:defRPr sz="1400"/>
            </a:lvl2pPr>
            <a:lvl3pPr marL="914395" indent="0">
              <a:buNone/>
              <a:defRPr sz="1200"/>
            </a:lvl3pPr>
            <a:lvl4pPr marL="1371594" indent="0">
              <a:buNone/>
              <a:defRPr sz="1000"/>
            </a:lvl4pPr>
            <a:lvl5pPr marL="1828792" indent="0">
              <a:buNone/>
              <a:defRPr sz="1000"/>
            </a:lvl5pPr>
            <a:lvl6pPr marL="2285990" indent="0">
              <a:buNone/>
              <a:defRPr sz="1000"/>
            </a:lvl6pPr>
            <a:lvl7pPr marL="2743187" indent="0">
              <a:buNone/>
              <a:defRPr sz="1000"/>
            </a:lvl7pPr>
            <a:lvl8pPr marL="3200386" indent="0">
              <a:buNone/>
              <a:defRPr sz="1000"/>
            </a:lvl8pPr>
            <a:lvl9pPr marL="3657584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75407-5477-44FD-B6C6-0CA33089FD27}" type="datetime1">
              <a:rPr lang="en-GB" smtClean="0"/>
              <a:t>13/04/2026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06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458C3-86C1-443D-83B3-65CC9DC21349}" type="datetime1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84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3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9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78452-FC5F-4E4D-8EC1-8F148AA400EE}" type="datetime1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948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2AB54-3196-4E7C-9402-D55E3EF3ECC4}" type="datetime1">
              <a:rPr lang="en-GB" smtClean="0"/>
              <a:t>13/04/2026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4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4" y="6356354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F2A0F-2585-4447-A818-78FFFC9777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100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</p:sldLayoutIdLst>
  <p:hf sldNum="0" hdr="0" ftr="0" dt="0"/>
  <p:txStyles>
    <p:titleStyle>
      <a:lvl1pPr algn="l" defTabSz="91439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9" indent="-228599" algn="l" defTabSz="91439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97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5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3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91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9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7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4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82" indent="-228599" algn="l" defTabSz="91439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8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4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92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90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7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6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84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0BE4BE-1B4B-4570-BD0E-81B11CE0DB80}"/>
              </a:ext>
            </a:extLst>
          </p:cNvPr>
          <p:cNvSpPr/>
          <p:nvPr/>
        </p:nvSpPr>
        <p:spPr>
          <a:xfrm>
            <a:off x="2834237" y="2552700"/>
            <a:ext cx="4245616" cy="1147164"/>
          </a:xfrm>
          <a:prstGeom prst="roundRect">
            <a:avLst/>
          </a:prstGeom>
          <a:solidFill>
            <a:srgbClr val="FFFF8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Personal Development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Christian &amp; British Values, 3Rs: Ready, Respectful and Responsible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Positive and restorative relationships, Circle time, PHSE &amp; SMSC 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RE, Spirituality &amp; Worship: invitational, inspirational </a:t>
            </a:r>
            <a:r>
              <a:rPr lang="en-US" sz="1100">
                <a:solidFill>
                  <a:schemeClr val="tx1"/>
                </a:solidFill>
              </a:rPr>
              <a:t>and inclusive Time </a:t>
            </a:r>
            <a:r>
              <a:rPr lang="en-US" sz="1100" dirty="0">
                <a:solidFill>
                  <a:schemeClr val="tx1"/>
                </a:solidFill>
              </a:rPr>
              <a:t>in the Nest, Buddy Bench, Drama &amp; Playground Helpers, Worship Committee, School Council, PE Leaders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0F2FA57-6222-4A4E-9439-BE52611042F8}"/>
              </a:ext>
            </a:extLst>
          </p:cNvPr>
          <p:cNvSpPr/>
          <p:nvPr/>
        </p:nvSpPr>
        <p:spPr>
          <a:xfrm>
            <a:off x="2808837" y="66748"/>
            <a:ext cx="2144164" cy="174361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Communication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Oracy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Speech &amp; Language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Performances &amp; Presentations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Debate &amp; Persuasion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Literacy &amp; Language</a:t>
            </a: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Behaviour as communication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Zones of Regulation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Restorative Conversations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34B66FC-93C2-4B42-B46F-BD2834ECA9AC}"/>
              </a:ext>
            </a:extLst>
          </p:cNvPr>
          <p:cNvSpPr/>
          <p:nvPr/>
        </p:nvSpPr>
        <p:spPr>
          <a:xfrm>
            <a:off x="5044481" y="66750"/>
            <a:ext cx="2035373" cy="174360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Community and Belonging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Our families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Our churches: St Luke’s &amp; Highbury Congregational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Partnering with College &amp; other schools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Visits to the Wilson Museum, Playhouse/Everyman Theatre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Dementia project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FOSP and Fairview projects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8C8E86B-60DF-444C-B98E-DE7079FAAF51}"/>
              </a:ext>
            </a:extLst>
          </p:cNvPr>
          <p:cNvSpPr/>
          <p:nvPr/>
        </p:nvSpPr>
        <p:spPr>
          <a:xfrm>
            <a:off x="7237589" y="66749"/>
            <a:ext cx="2581114" cy="289582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Physical and Mental Health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Playtime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Active Time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PE &amp; swimming (x5 times!)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Outdoor learning</a:t>
            </a:r>
          </a:p>
          <a:p>
            <a:pPr algn="just"/>
            <a:r>
              <a:rPr lang="en-US" sz="1100" dirty="0" err="1">
                <a:solidFill>
                  <a:schemeClr val="tx1"/>
                </a:solidFill>
              </a:rPr>
              <a:t>Balancability</a:t>
            </a:r>
            <a:r>
              <a:rPr lang="en-US" sz="1100" dirty="0">
                <a:solidFill>
                  <a:schemeClr val="tx1"/>
                </a:solidFill>
              </a:rPr>
              <a:t> &amp; </a:t>
            </a:r>
            <a:r>
              <a:rPr lang="en-US" sz="1100" dirty="0" err="1">
                <a:solidFill>
                  <a:schemeClr val="tx1"/>
                </a:solidFill>
              </a:rPr>
              <a:t>Bikeability</a:t>
            </a:r>
            <a:endParaRPr lang="en-US" sz="1100" dirty="0">
              <a:solidFill>
                <a:schemeClr val="tx1"/>
              </a:solidFill>
            </a:endParaRP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Team Sports &amp; Competitions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Fine and gross motor skills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Reflective Practices in the classroom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Pastoral Care in the Nest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Young Minds Matters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Play Therapy &amp; Mentoring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Restorative Practice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Family Support &amp; Engagement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External Agencies &amp; Local Support</a:t>
            </a:r>
          </a:p>
          <a:p>
            <a:pPr algn="just"/>
            <a:endParaRPr lang="en-US" sz="1100" dirty="0">
              <a:solidFill>
                <a:schemeClr val="tx1"/>
              </a:solidFill>
            </a:endParaRPr>
          </a:p>
          <a:p>
            <a:pPr algn="just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DDDA9343-764A-4BAF-A2F2-6C06BEA902DA}"/>
              </a:ext>
            </a:extLst>
          </p:cNvPr>
          <p:cNvSpPr/>
          <p:nvPr/>
        </p:nvSpPr>
        <p:spPr>
          <a:xfrm>
            <a:off x="129137" y="4971124"/>
            <a:ext cx="2539274" cy="175413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Next Steps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Transitions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Local Secondary Schools: Pittville, </a:t>
            </a:r>
            <a:r>
              <a:rPr lang="en-US" sz="1100" dirty="0" err="1">
                <a:solidFill>
                  <a:schemeClr val="tx1"/>
                </a:solidFill>
              </a:rPr>
              <a:t>Bournside</a:t>
            </a:r>
            <a:r>
              <a:rPr lang="en-US" sz="1100" dirty="0">
                <a:solidFill>
                  <a:schemeClr val="tx1"/>
                </a:solidFill>
              </a:rPr>
              <a:t>, All Saints </a:t>
            </a:r>
            <a:r>
              <a:rPr lang="en-US" sz="1100" dirty="0" err="1">
                <a:solidFill>
                  <a:schemeClr val="tx1"/>
                </a:solidFill>
              </a:rPr>
              <a:t>Balcarras</a:t>
            </a:r>
            <a:endParaRPr lang="en-US" sz="1100" dirty="0">
              <a:solidFill>
                <a:schemeClr val="tx1"/>
              </a:solidFill>
            </a:endParaRP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Grammar and Independent Schools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Further education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Speaking to students about education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Careers and Jobs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Money matters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E6110F64-A789-42D5-972C-B5BB8AFB2162}"/>
              </a:ext>
            </a:extLst>
          </p:cNvPr>
          <p:cNvSpPr/>
          <p:nvPr/>
        </p:nvSpPr>
        <p:spPr>
          <a:xfrm>
            <a:off x="129136" y="3108406"/>
            <a:ext cx="2539275" cy="175413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Challenge and support: Inclusion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Equality and Equity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Citizenship and Diversity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Special Educational Needs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English as an Additional Language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More Able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Neuro-diversity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Gender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Pupil Premium</a:t>
            </a:r>
            <a:r>
              <a:rPr lang="en-GB" sz="1100" dirty="0">
                <a:solidFill>
                  <a:schemeClr val="tx1"/>
                </a:solidFill>
              </a:rPr>
              <a:t> &amp; Free School Meals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4EAACC41-8C40-4AAE-8142-B82FF637DD73}"/>
              </a:ext>
            </a:extLst>
          </p:cNvPr>
          <p:cNvSpPr/>
          <p:nvPr/>
        </p:nvSpPr>
        <p:spPr>
          <a:xfrm>
            <a:off x="129136" y="66749"/>
            <a:ext cx="2539275" cy="289582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Curriculum Subjects: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Phonics: Floppy Phonics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Reading: bespoke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Writing: T4Writing &amp; Write Journey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Maths: White Rose, 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Science: Kapow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Computing: 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History: bespoke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Geography: bespoke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Religious Education: </a:t>
            </a:r>
            <a:r>
              <a:rPr lang="en-US" sz="1100" dirty="0" err="1">
                <a:solidFill>
                  <a:schemeClr val="tx1"/>
                </a:solidFill>
              </a:rPr>
              <a:t>Glos</a:t>
            </a:r>
            <a:r>
              <a:rPr lang="en-US" sz="1100" dirty="0">
                <a:solidFill>
                  <a:schemeClr val="tx1"/>
                </a:solidFill>
              </a:rPr>
              <a:t> Diocese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Art: Kapow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Design Technology: Kapow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Music: Charanga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French: Language Angels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PHSE: Scarf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PE: Get Set 4 PE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2A26D766-5302-4A55-8A1A-B0220E4B1207}"/>
              </a:ext>
            </a:extLst>
          </p:cNvPr>
          <p:cNvSpPr/>
          <p:nvPr/>
        </p:nvSpPr>
        <p:spPr>
          <a:xfrm>
            <a:off x="7237589" y="4971124"/>
            <a:ext cx="2539274" cy="175413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Cultural Capital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School community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Local visits to parks &amp; open spaces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Trips to museums, theatre &amp; cinema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Experiencing walks in countryside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Residential in Year 6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Extra-curricular clubs and activities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Exposure to variety of visitors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Understanding cultural references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7BD115E2-EF19-49F4-85E9-FBA5A47505DD}"/>
              </a:ext>
            </a:extLst>
          </p:cNvPr>
          <p:cNvSpPr/>
          <p:nvPr/>
        </p:nvSpPr>
        <p:spPr>
          <a:xfrm>
            <a:off x="7237589" y="3108406"/>
            <a:ext cx="2539274" cy="175413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just"/>
            <a:r>
              <a:rPr lang="en-US" sz="1100" b="1" dirty="0">
                <a:solidFill>
                  <a:schemeClr val="tx1"/>
                </a:solidFill>
              </a:rPr>
              <a:t>Spaces and Places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Playground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Forest school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Reception &amp; Year 1 Outside Area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Front Garden for Growing &amp; Nature 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Outdoor Classroom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Library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The Nest</a:t>
            </a:r>
          </a:p>
          <a:p>
            <a:pPr algn="just"/>
            <a:r>
              <a:rPr lang="en-US" sz="1100" dirty="0">
                <a:solidFill>
                  <a:schemeClr val="tx1"/>
                </a:solidFill>
              </a:rPr>
              <a:t>Caring for the Earth/World: solar panels &amp; SIAMS project</a:t>
            </a:r>
            <a:endParaRPr lang="en-GB" sz="1100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574D86-CA24-47A9-B548-8652C48BE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2457" y="3765415"/>
            <a:ext cx="4245616" cy="2959843"/>
          </a:xfrm>
          <a:prstGeom prst="rect">
            <a:avLst/>
          </a:prstGeom>
        </p:spPr>
      </p:pic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828EA72F-FB14-439B-897B-2F1629D0C024}"/>
              </a:ext>
            </a:extLst>
          </p:cNvPr>
          <p:cNvSpPr/>
          <p:nvPr/>
        </p:nvSpPr>
        <p:spPr>
          <a:xfrm>
            <a:off x="2808836" y="1910819"/>
            <a:ext cx="4245615" cy="57633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The NEEDS of our PUPILS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829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F1914D008B994EAA03D1541750FEF6" ma:contentTypeVersion="13" ma:contentTypeDescription="Create a new document." ma:contentTypeScope="" ma:versionID="da2e49473f19d4a78e00c62b5e6052cd">
  <xsd:schema xmlns:xsd="http://www.w3.org/2001/XMLSchema" xmlns:xs="http://www.w3.org/2001/XMLSchema" xmlns:p="http://schemas.microsoft.com/office/2006/metadata/properties" xmlns:ns3="d0594df5-9502-4d2a-bf59-efb83f15eda1" targetNamespace="http://schemas.microsoft.com/office/2006/metadata/properties" ma:root="true" ma:fieldsID="3fb470bcc37f5400fafcec712dc3d8f0" ns3:_="">
    <xsd:import namespace="d0594df5-9502-4d2a-bf59-efb83f15eda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_activity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594df5-9502-4d2a-bf59-efb83f15ed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0594df5-9502-4d2a-bf59-efb83f15eda1" xsi:nil="true"/>
  </documentManagement>
</p:properties>
</file>

<file path=customXml/itemProps1.xml><?xml version="1.0" encoding="utf-8"?>
<ds:datastoreItem xmlns:ds="http://schemas.openxmlformats.org/officeDocument/2006/customXml" ds:itemID="{BAFE746D-6C61-45A9-9F09-CB23AF4313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0594df5-9502-4d2a-bf59-efb83f15eda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8635DFD-458C-4092-900C-7C3A3094695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6F3573-9C39-4E8C-B496-889C16BC935D}">
  <ds:schemaRefs>
    <ds:schemaRef ds:uri="d0594df5-9502-4d2a-bf59-efb83f15eda1"/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13609</TotalTime>
  <Words>367</Words>
  <Application>Microsoft Office PowerPoint</Application>
  <PresentationFormat>A4 Paper (210x297 mm)</PresentationFormat>
  <Paragraphs>88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VMB</dc:creator>
  <cp:lastModifiedBy>Head</cp:lastModifiedBy>
  <cp:revision>234</cp:revision>
  <cp:lastPrinted>2026-04-13T15:00:58Z</cp:lastPrinted>
  <dcterms:created xsi:type="dcterms:W3CDTF">2017-10-12T07:43:22Z</dcterms:created>
  <dcterms:modified xsi:type="dcterms:W3CDTF">2026-04-13T15:01:12Z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0x0101007AF1914D008B994EAA03D1541750FEF6</vt:lpwstr>
  </property>
</Properties>
</file>