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8" r:id="rId1"/>
  </p:sldMasterIdLst>
  <p:notesMasterIdLst>
    <p:notesMasterId r:id="rId3"/>
  </p:notesMasterIdLst>
  <p:handoutMasterIdLst>
    <p:handoutMasterId r:id="rId4"/>
  </p:handoutMasterIdLst>
  <p:sldIdLst>
    <p:sldId id="266" r:id="rId2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2F"/>
    <a:srgbClr val="F2F2F2"/>
    <a:srgbClr val="E8E8E8"/>
    <a:srgbClr val="FFFF65"/>
    <a:srgbClr val="2FFF8D"/>
    <a:srgbClr val="002060"/>
    <a:srgbClr val="FFF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0" autoAdjust="0"/>
    <p:restoredTop sz="79180" autoAdjust="0"/>
  </p:normalViewPr>
  <p:slideViewPr>
    <p:cSldViewPr snapToGrid="0">
      <p:cViewPr>
        <p:scale>
          <a:sx n="60" d="100"/>
          <a:sy n="60" d="100"/>
        </p:scale>
        <p:origin x="1522" y="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ya Smith" userId="2fa4172b-b43f-4ae9-9a35-f28dd6bc8514" providerId="ADAL" clId="{FE31FF58-51E7-4453-8084-246FF4B9326C}"/>
    <pc:docChg chg="custSel modSld">
      <pc:chgData name="Anya Smith" userId="2fa4172b-b43f-4ae9-9a35-f28dd6bc8514" providerId="ADAL" clId="{FE31FF58-51E7-4453-8084-246FF4B9326C}" dt="2026-09-03T11:58:02.079" v="269" actId="20577"/>
      <pc:docMkLst>
        <pc:docMk/>
      </pc:docMkLst>
      <pc:sldChg chg="delSp modSp mod">
        <pc:chgData name="Anya Smith" userId="2fa4172b-b43f-4ae9-9a35-f28dd6bc8514" providerId="ADAL" clId="{FE31FF58-51E7-4453-8084-246FF4B9326C}" dt="2026-09-03T11:58:02.079" v="269" actId="20577"/>
        <pc:sldMkLst>
          <pc:docMk/>
          <pc:sldMk cId="1106829779" sldId="266"/>
        </pc:sldMkLst>
        <pc:spChg chg="mod">
          <ac:chgData name="Anya Smith" userId="2fa4172b-b43f-4ae9-9a35-f28dd6bc8514" providerId="ADAL" clId="{FE31FF58-51E7-4453-8084-246FF4B9326C}" dt="2026-09-03T11:58:02.079" v="269" actId="20577"/>
          <ac:spMkLst>
            <pc:docMk/>
            <pc:sldMk cId="1106829779" sldId="266"/>
            <ac:spMk id="9" creationId="{3F760BDC-B79C-4CE9-AB0D-F84833D346AD}"/>
          </ac:spMkLst>
        </pc:spChg>
        <pc:spChg chg="mod">
          <ac:chgData name="Anya Smith" userId="2fa4172b-b43f-4ae9-9a35-f28dd6bc8514" providerId="ADAL" clId="{FE31FF58-51E7-4453-8084-246FF4B9326C}" dt="2026-09-02T13:13:22.578" v="29" actId="20577"/>
          <ac:spMkLst>
            <pc:docMk/>
            <pc:sldMk cId="1106829779" sldId="266"/>
            <ac:spMk id="12" creationId="{CA0BE4BE-1B4B-4570-BD0E-81B11CE0DB80}"/>
          </ac:spMkLst>
        </pc:spChg>
        <pc:spChg chg="mod">
          <ac:chgData name="Anya Smith" userId="2fa4172b-b43f-4ae9-9a35-f28dd6bc8514" providerId="ADAL" clId="{FE31FF58-51E7-4453-8084-246FF4B9326C}" dt="2026-09-03T11:57:38.568" v="202" actId="1076"/>
          <ac:spMkLst>
            <pc:docMk/>
            <pc:sldMk cId="1106829779" sldId="266"/>
            <ac:spMk id="19" creationId="{3358C38E-E5C5-46B1-B16E-65807B07F313}"/>
          </ac:spMkLst>
        </pc:spChg>
        <pc:spChg chg="del">
          <ac:chgData name="Anya Smith" userId="2fa4172b-b43f-4ae9-9a35-f28dd6bc8514" providerId="ADAL" clId="{FE31FF58-51E7-4453-8084-246FF4B9326C}" dt="2026-09-03T11:57:30.347" v="199" actId="478"/>
          <ac:spMkLst>
            <pc:docMk/>
            <pc:sldMk cId="1106829779" sldId="266"/>
            <ac:spMk id="20" creationId="{9B12AA7D-0E5C-478A-9C1E-A1F5FA393166}"/>
          </ac:spMkLst>
        </pc:spChg>
        <pc:spChg chg="mod">
          <ac:chgData name="Anya Smith" userId="2fa4172b-b43f-4ae9-9a35-f28dd6bc8514" providerId="ADAL" clId="{FE31FF58-51E7-4453-8084-246FF4B9326C}" dt="2026-09-03T11:57:40.228" v="203" actId="20577"/>
          <ac:spMkLst>
            <pc:docMk/>
            <pc:sldMk cId="1106829779" sldId="266"/>
            <ac:spMk id="29" creationId="{77EA6C1F-A231-4233-A898-875500202CDF}"/>
          </ac:spMkLst>
        </pc:spChg>
        <pc:spChg chg="mod">
          <ac:chgData name="Anya Smith" userId="2fa4172b-b43f-4ae9-9a35-f28dd6bc8514" providerId="ADAL" clId="{FE31FF58-51E7-4453-8084-246FF4B9326C}" dt="2026-09-02T13:24:53.956" v="198" actId="313"/>
          <ac:spMkLst>
            <pc:docMk/>
            <pc:sldMk cId="1106829779" sldId="266"/>
            <ac:spMk id="31" creationId="{C79D0633-BA7B-4253-9EDD-8682374C4B58}"/>
          </ac:spMkLst>
        </pc:spChg>
        <pc:spChg chg="mod">
          <ac:chgData name="Anya Smith" userId="2fa4172b-b43f-4ae9-9a35-f28dd6bc8514" providerId="ADAL" clId="{FE31FF58-51E7-4453-8084-246FF4B9326C}" dt="2026-09-02T13:15:37.153" v="114" actId="20577"/>
          <ac:spMkLst>
            <pc:docMk/>
            <pc:sldMk cId="1106829779" sldId="266"/>
            <ac:spMk id="33" creationId="{4F8195BB-25DC-44F0-B1C3-A09A777721F2}"/>
          </ac:spMkLst>
        </pc:spChg>
        <pc:spChg chg="mod">
          <ac:chgData name="Anya Smith" userId="2fa4172b-b43f-4ae9-9a35-f28dd6bc8514" providerId="ADAL" clId="{FE31FF58-51E7-4453-8084-246FF4B9326C}" dt="2026-09-03T11:57:35" v="201" actId="1076"/>
          <ac:spMkLst>
            <pc:docMk/>
            <pc:sldMk cId="1106829779" sldId="266"/>
            <ac:spMk id="34" creationId="{1FBD5DF4-34B4-4571-AB54-E7CB9E988161}"/>
          </ac:spMkLst>
        </pc:spChg>
        <pc:spChg chg="mod">
          <ac:chgData name="Anya Smith" userId="2fa4172b-b43f-4ae9-9a35-f28dd6bc8514" providerId="ADAL" clId="{FE31FF58-51E7-4453-8084-246FF4B9326C}" dt="2026-09-03T11:57:32.282" v="200" actId="1076"/>
          <ac:spMkLst>
            <pc:docMk/>
            <pc:sldMk cId="1106829779" sldId="266"/>
            <ac:spMk id="35" creationId="{71B26BEB-E102-4B8E-9393-7E332B75847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9995D-67F9-401B-83FB-5CEE3BBEEFEC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11E37-E07C-450B-9899-1E912B0C0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81A0F-558B-4D88-83F7-37F69F621898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6932"/>
            <a:ext cx="5438140" cy="390868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59A6A-6EAC-4755-BC0C-77DE14381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4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1570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293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32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5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7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388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20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2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866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0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13CE4-E9B1-4554-888D-8867AE1BF5FE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03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458B4D5-CA4F-46C6-96DB-6358060B08AD}"/>
              </a:ext>
            </a:extLst>
          </p:cNvPr>
          <p:cNvSpPr/>
          <p:nvPr/>
        </p:nvSpPr>
        <p:spPr>
          <a:xfrm>
            <a:off x="10695755" y="5288037"/>
            <a:ext cx="2053385" cy="2830351"/>
          </a:xfrm>
          <a:prstGeom prst="roundRect">
            <a:avLst>
              <a:gd name="adj" fmla="val 16667"/>
            </a:avLst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Art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Discovering how and why our ancient ancestors made art, experimenting with natural materials to make homemade paints and playing with scale to paint on a range of surfaces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8E6F1B-7515-410A-AF21-D552EAC83435}"/>
              </a:ext>
            </a:extLst>
          </p:cNvPr>
          <p:cNvSpPr/>
          <p:nvPr/>
        </p:nvSpPr>
        <p:spPr>
          <a:xfrm>
            <a:off x="8239865" y="2057177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Maths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learning about Place Value by: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Representing numbers and partitioning them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Placing numbers on a number line to order and compare them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learning about Addition and Subtraction by: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Applying our number bonds to help us use column addition and subtraction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69B37D7-B867-4FF8-8022-15351A510535}"/>
              </a:ext>
            </a:extLst>
          </p:cNvPr>
          <p:cNvSpPr/>
          <p:nvPr/>
        </p:nvSpPr>
        <p:spPr>
          <a:xfrm>
            <a:off x="10698786" y="2057176"/>
            <a:ext cx="2053385" cy="3127448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PHSE/RSE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Creating classroom expectations to ensure our classroom is a safe and happy place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how to create positive relationships and how to resolve conflict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to express our opinions and listen to the opinions of others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F760BDC-B79C-4CE9-AB0D-F84833D346AD}"/>
              </a:ext>
            </a:extLst>
          </p:cNvPr>
          <p:cNvSpPr/>
          <p:nvPr/>
        </p:nvSpPr>
        <p:spPr>
          <a:xfrm>
            <a:off x="24714" y="3579786"/>
            <a:ext cx="3060609" cy="45386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Learning through Locality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exploring what artefacts from prehistory have been found in Cheltenham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Outdoor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be using our outdoor space to gather natural materials to make homemade paints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Home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The children will be asked to spend time on </a:t>
            </a:r>
            <a:r>
              <a:rPr lang="en-US" sz="1200" dirty="0" err="1">
                <a:solidFill>
                  <a:schemeClr val="tx1"/>
                </a:solidFill>
              </a:rPr>
              <a:t>TTRockstars</a:t>
            </a:r>
            <a:r>
              <a:rPr lang="en-US" sz="1200" dirty="0">
                <a:solidFill>
                  <a:schemeClr val="tx1"/>
                </a:solidFill>
              </a:rPr>
              <a:t>, read, learn spellings and complete a maths or writing task each week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Enrichment and Partnership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Cheltenham Literature Festival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Celebration of Learning at Highbury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Open classrooms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Weekly reading sessions with volunteers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0BE4BE-1B4B-4570-BD0E-81B11CE0DB80}"/>
              </a:ext>
            </a:extLst>
          </p:cNvPr>
          <p:cNvSpPr/>
          <p:nvPr/>
        </p:nvSpPr>
        <p:spPr>
          <a:xfrm>
            <a:off x="3200034" y="1295962"/>
            <a:ext cx="9549105" cy="64868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This term’s Christian values:  The 3R’s: Ready, Respectful and Responsible and Patience.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We will consider what the 3R’s look like and come up with examples. We will reflect upon what it looks like to be part of a team and think of examples of how we have shown this value.  We will work hard to try and show these values in our every day lives.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0F2FA57-6222-4A4E-9439-BE52611042F8}"/>
              </a:ext>
            </a:extLst>
          </p:cNvPr>
          <p:cNvSpPr/>
          <p:nvPr/>
        </p:nvSpPr>
        <p:spPr>
          <a:xfrm>
            <a:off x="3923005" y="31597"/>
            <a:ext cx="2670907" cy="11473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Question</a:t>
            </a:r>
          </a:p>
          <a:p>
            <a:pPr algn="just"/>
            <a:endParaRPr lang="en-US" sz="12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Would you rather have lived in the Stone Age or the Iron Age?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4B66FC-93C2-4B42-B46F-BD2834ECA9AC}"/>
              </a:ext>
            </a:extLst>
          </p:cNvPr>
          <p:cNvSpPr/>
          <p:nvPr/>
        </p:nvSpPr>
        <p:spPr>
          <a:xfrm>
            <a:off x="6701244" y="21061"/>
            <a:ext cx="267090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Text</a:t>
            </a:r>
            <a:endParaRPr lang="en-US" sz="10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‘How to Wash a Woolly Mammoth’ by Michelle Robinson &amp; Kate Hindley</a:t>
            </a:r>
          </a:p>
          <a:p>
            <a:pPr algn="just"/>
            <a:endParaRPr lang="en-US" sz="3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Our class book is ‘The Stolen Spear’ by </a:t>
            </a:r>
            <a:r>
              <a:rPr lang="en-US" sz="1200" dirty="0" err="1">
                <a:solidFill>
                  <a:schemeClr val="tx1"/>
                </a:solidFill>
              </a:rPr>
              <a:t>Saviour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Pirotta</a:t>
            </a:r>
            <a:endParaRPr lang="en-GB" sz="12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8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rgbClr val="FF0000"/>
              </a:solidFill>
            </a:endParaRPr>
          </a:p>
          <a:p>
            <a:pPr algn="just"/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8C8E86B-60DF-444C-B98E-DE7079FAAF51}"/>
              </a:ext>
            </a:extLst>
          </p:cNvPr>
          <p:cNvSpPr/>
          <p:nvPr/>
        </p:nvSpPr>
        <p:spPr>
          <a:xfrm>
            <a:off x="9479482" y="19558"/>
            <a:ext cx="332211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Outcome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Write their own set of instructions for washing an animal of their choice</a:t>
            </a:r>
          </a:p>
          <a:p>
            <a:pPr algn="just"/>
            <a:endParaRPr lang="en-US" sz="4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Produce an information leaflet titled about the Stone Age</a:t>
            </a:r>
          </a:p>
          <a:p>
            <a:pPr algn="just"/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66E10C2-7D32-438C-A7A1-F261ED64BD60}"/>
              </a:ext>
            </a:extLst>
          </p:cNvPr>
          <p:cNvSpPr/>
          <p:nvPr/>
        </p:nvSpPr>
        <p:spPr>
          <a:xfrm>
            <a:off x="24714" y="24713"/>
            <a:ext cx="3815673" cy="11834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700" b="1" dirty="0">
                <a:solidFill>
                  <a:schemeClr val="tx1"/>
                </a:solidFill>
              </a:rPr>
              <a:t>Year 3 - Term 1</a:t>
            </a:r>
          </a:p>
          <a:p>
            <a:pPr algn="just"/>
            <a:endParaRPr lang="en-US" sz="1700" b="1" dirty="0">
              <a:solidFill>
                <a:schemeClr val="tx1"/>
              </a:solidFill>
            </a:endParaRPr>
          </a:p>
          <a:p>
            <a:pPr algn="just"/>
            <a:r>
              <a:rPr lang="en-US" sz="1700" b="1" dirty="0">
                <a:solidFill>
                  <a:schemeClr val="tx1"/>
                </a:solidFill>
              </a:rPr>
              <a:t> 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2E87F5-B9F4-4DE8-B5D5-D7FDD224A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0960"/>
            <a:ext cx="3155907" cy="2181289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7EA6C1F-A231-4233-A898-875500202CDF}"/>
              </a:ext>
            </a:extLst>
          </p:cNvPr>
          <p:cNvSpPr/>
          <p:nvPr/>
        </p:nvSpPr>
        <p:spPr>
          <a:xfrm>
            <a:off x="3200036" y="2057180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Writing and SPAG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In writing we are :</a:t>
            </a:r>
          </a:p>
          <a:p>
            <a:pPr algn="just"/>
            <a:endParaRPr lang="en-US" sz="3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Writing instructions based on  the book ‘How to wash a woolly mammoth’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Writing a warning tale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In grammar we are:</a:t>
            </a:r>
          </a:p>
          <a:p>
            <a:pPr algn="just"/>
            <a:endParaRPr lang="en-US" sz="3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Using organisational features in non-narrative writing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Using imperative verbs when writing instructions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to use fronted adverbials in our writing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AEFAF60-E3CC-4B67-B53A-C99A92ECF89A}"/>
              </a:ext>
            </a:extLst>
          </p:cNvPr>
          <p:cNvSpPr/>
          <p:nvPr/>
        </p:nvSpPr>
        <p:spPr>
          <a:xfrm>
            <a:off x="5731517" y="2057182"/>
            <a:ext cx="2392055" cy="3127446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Reading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focusing on a range of fiction and non-fiction texts within the themes of: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Climate Change</a:t>
            </a:r>
            <a:endParaRPr lang="en-US" sz="8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Stone Age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The Iron Age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use reading VIPERS to develop our comprehension skills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05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Our class book is ‘The Stolen Spear’ by </a:t>
            </a:r>
            <a:r>
              <a:rPr lang="en-US" sz="1200" dirty="0" err="1">
                <a:solidFill>
                  <a:schemeClr val="tx1"/>
                </a:solidFill>
              </a:rPr>
              <a:t>Saviour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Pirotta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79D0633-BA7B-4253-9EDD-8682374C4B58}"/>
              </a:ext>
            </a:extLst>
          </p:cNvPr>
          <p:cNvSpPr/>
          <p:nvPr/>
        </p:nvSpPr>
        <p:spPr>
          <a:xfrm>
            <a:off x="3182469" y="5323025"/>
            <a:ext cx="2392055" cy="283035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Science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about how animals move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Looking at nutrition and how animals can stay healthy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4AA8442-C07B-4205-9527-8B17E50DDDF5}"/>
              </a:ext>
            </a:extLst>
          </p:cNvPr>
          <p:cNvSpPr/>
          <p:nvPr/>
        </p:nvSpPr>
        <p:spPr>
          <a:xfrm>
            <a:off x="5704384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History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‘prehistory’ and making deductions about the past by examining artefacts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Understanding how humans survived the Stone Age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Thinking about why the introduction of bronze was a significant change in history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what life was like in an Iron Age hillfort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F8195BB-25DC-44F0-B1C3-A09A777721F2}"/>
              </a:ext>
            </a:extLst>
          </p:cNvPr>
          <p:cNvSpPr/>
          <p:nvPr/>
        </p:nvSpPr>
        <p:spPr>
          <a:xfrm>
            <a:off x="8226299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R.E.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thinking about this question: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What might Christians learn from the Creation narrative?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FBD5DF4-34B4-4571-AB54-E7CB9E988161}"/>
              </a:ext>
            </a:extLst>
          </p:cNvPr>
          <p:cNvSpPr/>
          <p:nvPr/>
        </p:nvSpPr>
        <p:spPr>
          <a:xfrm>
            <a:off x="5158582" y="8200687"/>
            <a:ext cx="3085323" cy="135856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Computing</a:t>
            </a:r>
          </a:p>
          <a:p>
            <a:pPr algn="just"/>
            <a:endParaRPr lang="en-US" sz="4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Developing our understanding of digital devices by exploring inputs, processes and outputs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how computers are connected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1B26BEB-E102-4B8E-9393-7E332B758472}"/>
              </a:ext>
            </a:extLst>
          </p:cNvPr>
          <p:cNvSpPr/>
          <p:nvPr/>
        </p:nvSpPr>
        <p:spPr>
          <a:xfrm>
            <a:off x="8637124" y="8188363"/>
            <a:ext cx="3085323" cy="1358560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P.E.</a:t>
            </a:r>
          </a:p>
          <a:p>
            <a:pPr algn="just"/>
            <a:endParaRPr lang="en-US" sz="4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enjoying: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the fundamental skills of balancing, running, jumping, hopping and skipping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Football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358C38E-E5C5-46B1-B16E-65807B07F313}"/>
              </a:ext>
            </a:extLst>
          </p:cNvPr>
          <p:cNvSpPr/>
          <p:nvPr/>
        </p:nvSpPr>
        <p:spPr>
          <a:xfrm>
            <a:off x="1901363" y="8256788"/>
            <a:ext cx="3060609" cy="135856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MFL </a:t>
            </a:r>
          </a:p>
          <a:p>
            <a:pPr algn="just"/>
            <a:endParaRPr lang="en-US" sz="4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how to say hello and introduce ourselves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to say how we are feeling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 </a:t>
            </a:r>
            <a:r>
              <a:rPr lang="en-US" sz="1200" dirty="0" err="1">
                <a:solidFill>
                  <a:schemeClr val="tx1"/>
                </a:solidFill>
              </a:rPr>
              <a:t>colours</a:t>
            </a:r>
            <a:r>
              <a:rPr lang="en-US" sz="1200" dirty="0">
                <a:solidFill>
                  <a:schemeClr val="tx1"/>
                </a:solidFill>
              </a:rPr>
              <a:t> and numbers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2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20954</TotalTime>
  <Words>594</Words>
  <Application>Microsoft Office PowerPoint</Application>
  <PresentationFormat>A3 Paper (297x420 mm)</PresentationFormat>
  <Paragraphs>105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VMB</dc:creator>
  <cp:lastModifiedBy>Anya Smith</cp:lastModifiedBy>
  <cp:revision>277</cp:revision>
  <cp:lastPrinted>2026-09-02T13:26:07Z</cp:lastPrinted>
  <dcterms:created xsi:type="dcterms:W3CDTF">2017-10-12T07:43:22Z</dcterms:created>
  <dcterms:modified xsi:type="dcterms:W3CDTF">2026-09-03T11:58:07Z</dcterms:modified>
</cp:coreProperties>
</file>