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4" r:id="rId4"/>
  </p:sldMasterIdLst>
  <p:notesMasterIdLst>
    <p:notesMasterId r:id="rId8"/>
  </p:notesMasterIdLst>
  <p:handoutMasterIdLst>
    <p:handoutMasterId r:id="rId9"/>
  </p:handoutMasterIdLst>
  <p:sldIdLst>
    <p:sldId id="266" r:id="rId5"/>
    <p:sldId id="267" r:id="rId6"/>
    <p:sldId id="268" r:id="rId7"/>
  </p:sldIdLst>
  <p:sldSz cx="9906000" cy="6858000" type="A4"/>
  <p:notesSz cx="6865938" cy="95408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D2F"/>
    <a:srgbClr val="F2F2F2"/>
    <a:srgbClr val="E8E8E8"/>
    <a:srgbClr val="FFFF65"/>
    <a:srgbClr val="2FFF8D"/>
    <a:srgbClr val="002060"/>
    <a:srgbClr val="FFFF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58" autoAdjust="0"/>
    <p:restoredTop sz="95147" autoAdjust="0"/>
  </p:normalViewPr>
  <p:slideViewPr>
    <p:cSldViewPr snapToGrid="0">
      <p:cViewPr varScale="1">
        <p:scale>
          <a:sx n="60" d="100"/>
          <a:sy n="60" d="100"/>
        </p:scale>
        <p:origin x="58" y="58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 userId="21950f90-63d2-4cdb-8c45-a9f9751bd616" providerId="ADAL" clId="{6C738B7D-5D8F-4383-90C8-5B3A850462E8}"/>
    <pc:docChg chg="custSel addSld modSld">
      <pc:chgData name="Head" userId="21950f90-63d2-4cdb-8c45-a9f9751bd616" providerId="ADAL" clId="{6C738B7D-5D8F-4383-90C8-5B3A850462E8}" dt="2026-04-09T16:18:43.642" v="68" actId="14100"/>
      <pc:docMkLst>
        <pc:docMk/>
      </pc:docMkLst>
      <pc:sldChg chg="addSp delSp modSp">
        <pc:chgData name="Head" userId="21950f90-63d2-4cdb-8c45-a9f9751bd616" providerId="ADAL" clId="{6C738B7D-5D8F-4383-90C8-5B3A850462E8}" dt="2026-04-09T16:18:43.642" v="68" actId="14100"/>
        <pc:sldMkLst>
          <pc:docMk/>
          <pc:sldMk cId="1106829779" sldId="266"/>
        </pc:sldMkLst>
        <pc:spChg chg="mod">
          <ac:chgData name="Head" userId="21950f90-63d2-4cdb-8c45-a9f9751bd616" providerId="ADAL" clId="{6C738B7D-5D8F-4383-90C8-5B3A850462E8}" dt="2026-04-09T16:17:56.042" v="62" actId="14100"/>
          <ac:spMkLst>
            <pc:docMk/>
            <pc:sldMk cId="1106829779" sldId="266"/>
            <ac:spMk id="9" creationId="{3F760BDC-B79C-4CE9-AB0D-F84833D346AD}"/>
          </ac:spMkLst>
        </pc:spChg>
        <pc:spChg chg="mod">
          <ac:chgData name="Head" userId="21950f90-63d2-4cdb-8c45-a9f9751bd616" providerId="ADAL" clId="{6C738B7D-5D8F-4383-90C8-5B3A850462E8}" dt="2026-04-09T16:17:32.973" v="61" actId="1076"/>
          <ac:spMkLst>
            <pc:docMk/>
            <pc:sldMk cId="1106829779" sldId="266"/>
            <ac:spMk id="12" creationId="{CA0BE4BE-1B4B-4570-BD0E-81B11CE0DB80}"/>
          </ac:spMkLst>
        </pc:spChg>
        <pc:spChg chg="mod">
          <ac:chgData name="Head" userId="21950f90-63d2-4cdb-8c45-a9f9751bd616" providerId="ADAL" clId="{6C738B7D-5D8F-4383-90C8-5B3A850462E8}" dt="2026-04-09T16:18:39.761" v="67" actId="14100"/>
          <ac:spMkLst>
            <pc:docMk/>
            <pc:sldMk cId="1106829779" sldId="266"/>
            <ac:spMk id="18" creationId="{07606D33-7A99-43B4-AAF8-91966130E3A7}"/>
          </ac:spMkLst>
        </pc:spChg>
        <pc:spChg chg="add del">
          <ac:chgData name="Head" userId="21950f90-63d2-4cdb-8c45-a9f9751bd616" providerId="ADAL" clId="{6C738B7D-5D8F-4383-90C8-5B3A850462E8}" dt="2026-04-09T16:15:16.476" v="5" actId="478"/>
          <ac:spMkLst>
            <pc:docMk/>
            <pc:sldMk cId="1106829779" sldId="266"/>
            <ac:spMk id="19" creationId="{87A764EA-2966-455A-A366-508ADAEDD096}"/>
          </ac:spMkLst>
        </pc:spChg>
        <pc:spChg chg="add del">
          <ac:chgData name="Head" userId="21950f90-63d2-4cdb-8c45-a9f9751bd616" providerId="ADAL" clId="{6C738B7D-5D8F-4383-90C8-5B3A850462E8}" dt="2026-04-09T16:15:26.277" v="6" actId="478"/>
          <ac:spMkLst>
            <pc:docMk/>
            <pc:sldMk cId="1106829779" sldId="266"/>
            <ac:spMk id="20" creationId="{46E6D858-E4F4-4886-A9FE-DDAD000BAA90}"/>
          </ac:spMkLst>
        </pc:spChg>
        <pc:spChg chg="add del">
          <ac:chgData name="Head" userId="21950f90-63d2-4cdb-8c45-a9f9751bd616" providerId="ADAL" clId="{6C738B7D-5D8F-4383-90C8-5B3A850462E8}" dt="2026-04-09T16:15:26.277" v="6" actId="478"/>
          <ac:spMkLst>
            <pc:docMk/>
            <pc:sldMk cId="1106829779" sldId="266"/>
            <ac:spMk id="21" creationId="{7A2479CE-B2F8-410D-98AD-C84B37D18016}"/>
          </ac:spMkLst>
        </pc:spChg>
        <pc:spChg chg="add del">
          <ac:chgData name="Head" userId="21950f90-63d2-4cdb-8c45-a9f9751bd616" providerId="ADAL" clId="{6C738B7D-5D8F-4383-90C8-5B3A850462E8}" dt="2026-04-09T16:15:26.277" v="6" actId="478"/>
          <ac:spMkLst>
            <pc:docMk/>
            <pc:sldMk cId="1106829779" sldId="266"/>
            <ac:spMk id="22" creationId="{CAA333FB-143A-4B3A-A50D-34040E04FBF6}"/>
          </ac:spMkLst>
        </pc:spChg>
        <pc:spChg chg="add del">
          <ac:chgData name="Head" userId="21950f90-63d2-4cdb-8c45-a9f9751bd616" providerId="ADAL" clId="{6C738B7D-5D8F-4383-90C8-5B3A850462E8}" dt="2026-04-09T16:15:26.277" v="6" actId="478"/>
          <ac:spMkLst>
            <pc:docMk/>
            <pc:sldMk cId="1106829779" sldId="266"/>
            <ac:spMk id="24" creationId="{F323D256-C1D8-481C-A349-B3E4996BED18}"/>
          </ac:spMkLst>
        </pc:spChg>
        <pc:spChg chg="add del">
          <ac:chgData name="Head" userId="21950f90-63d2-4cdb-8c45-a9f9751bd616" providerId="ADAL" clId="{6C738B7D-5D8F-4383-90C8-5B3A850462E8}" dt="2026-04-09T16:15:26.277" v="6" actId="478"/>
          <ac:spMkLst>
            <pc:docMk/>
            <pc:sldMk cId="1106829779" sldId="266"/>
            <ac:spMk id="25" creationId="{829C5FF6-1715-4DA0-BAA1-232F0C515E68}"/>
          </ac:spMkLst>
        </pc:spChg>
        <pc:spChg chg="add del">
          <ac:chgData name="Head" userId="21950f90-63d2-4cdb-8c45-a9f9751bd616" providerId="ADAL" clId="{6C738B7D-5D8F-4383-90C8-5B3A850462E8}" dt="2026-04-09T16:15:29.768" v="7" actId="478"/>
          <ac:spMkLst>
            <pc:docMk/>
            <pc:sldMk cId="1106829779" sldId="266"/>
            <ac:spMk id="26" creationId="{38E3752D-85B4-4C39-BE25-5096C9DD662C}"/>
          </ac:spMkLst>
        </pc:spChg>
        <pc:spChg chg="mod">
          <ac:chgData name="Head" userId="21950f90-63d2-4cdb-8c45-a9f9751bd616" providerId="ADAL" clId="{6C738B7D-5D8F-4383-90C8-5B3A850462E8}" dt="2026-04-09T16:18:04.318" v="63" actId="14100"/>
          <ac:spMkLst>
            <pc:docMk/>
            <pc:sldMk cId="1106829779" sldId="266"/>
            <ac:spMk id="27" creationId="{AE36C140-C8B5-47EC-8B03-0896AA6A174B}"/>
          </ac:spMkLst>
        </pc:spChg>
        <pc:spChg chg="mod">
          <ac:chgData name="Head" userId="21950f90-63d2-4cdb-8c45-a9f9751bd616" providerId="ADAL" clId="{6C738B7D-5D8F-4383-90C8-5B3A850462E8}" dt="2026-04-09T16:18:43.642" v="68" actId="14100"/>
          <ac:spMkLst>
            <pc:docMk/>
            <pc:sldMk cId="1106829779" sldId="266"/>
            <ac:spMk id="28" creationId="{DFE3F0EA-2883-418D-BFB2-FF4BE84E1254}"/>
          </ac:spMkLst>
        </pc:spChg>
        <pc:picChg chg="add mod modCrop">
          <ac:chgData name="Head" userId="21950f90-63d2-4cdb-8c45-a9f9751bd616" providerId="ADAL" clId="{6C738B7D-5D8F-4383-90C8-5B3A850462E8}" dt="2026-04-09T16:17:06.896" v="59" actId="1076"/>
          <ac:picMkLst>
            <pc:docMk/>
            <pc:sldMk cId="1106829779" sldId="266"/>
            <ac:picMk id="3" creationId="{84AC03E4-BB04-4A3F-B7C3-5BBF546DBBE5}"/>
          </ac:picMkLst>
        </pc:picChg>
        <pc:picChg chg="del">
          <ac:chgData name="Head" userId="21950f90-63d2-4cdb-8c45-a9f9751bd616" providerId="ADAL" clId="{6C738B7D-5D8F-4383-90C8-5B3A850462E8}" dt="2026-04-09T16:12:26.630" v="0" actId="478"/>
          <ac:picMkLst>
            <pc:docMk/>
            <pc:sldMk cId="1106829779" sldId="266"/>
            <ac:picMk id="4" creationId="{B9BE9AB6-D33C-4A65-8A4F-14C28E11F723}"/>
          </ac:picMkLst>
        </pc:picChg>
        <pc:picChg chg="add del">
          <ac:chgData name="Head" userId="21950f90-63d2-4cdb-8c45-a9f9751bd616" providerId="ADAL" clId="{6C738B7D-5D8F-4383-90C8-5B3A850462E8}" dt="2026-04-09T16:15:26.277" v="6" actId="478"/>
          <ac:picMkLst>
            <pc:docMk/>
            <pc:sldMk cId="1106829779" sldId="266"/>
            <ac:picMk id="23" creationId="{80C311F7-76AC-4576-AF6E-9C02301A2ECF}"/>
          </ac:picMkLst>
        </pc:picChg>
      </pc:sldChg>
      <pc:sldChg chg="addSp modSp add">
        <pc:chgData name="Head" userId="21950f90-63d2-4cdb-8c45-a9f9751bd616" providerId="ADAL" clId="{6C738B7D-5D8F-4383-90C8-5B3A850462E8}" dt="2026-04-09T16:15:47.440" v="27" actId="20577"/>
        <pc:sldMkLst>
          <pc:docMk/>
          <pc:sldMk cId="74145066" sldId="267"/>
        </pc:sldMkLst>
        <pc:spChg chg="add">
          <ac:chgData name="Head" userId="21950f90-63d2-4cdb-8c45-a9f9751bd616" providerId="ADAL" clId="{6C738B7D-5D8F-4383-90C8-5B3A850462E8}" dt="2026-04-09T16:15:02.090" v="3"/>
          <ac:spMkLst>
            <pc:docMk/>
            <pc:sldMk cId="74145066" sldId="267"/>
            <ac:spMk id="2" creationId="{310A26D6-A7A2-4C94-AC38-5EB3C951F524}"/>
          </ac:spMkLst>
        </pc:spChg>
        <pc:spChg chg="add">
          <ac:chgData name="Head" userId="21950f90-63d2-4cdb-8c45-a9f9751bd616" providerId="ADAL" clId="{6C738B7D-5D8F-4383-90C8-5B3A850462E8}" dt="2026-04-09T16:15:02.090" v="3"/>
          <ac:spMkLst>
            <pc:docMk/>
            <pc:sldMk cId="74145066" sldId="267"/>
            <ac:spMk id="3" creationId="{D81A90F4-D861-448C-8440-85697316BBF4}"/>
          </ac:spMkLst>
        </pc:spChg>
        <pc:spChg chg="add">
          <ac:chgData name="Head" userId="21950f90-63d2-4cdb-8c45-a9f9751bd616" providerId="ADAL" clId="{6C738B7D-5D8F-4383-90C8-5B3A850462E8}" dt="2026-04-09T16:15:02.090" v="3"/>
          <ac:spMkLst>
            <pc:docMk/>
            <pc:sldMk cId="74145066" sldId="267"/>
            <ac:spMk id="4" creationId="{AB140C37-0937-4CA7-B613-679A5252D954}"/>
          </ac:spMkLst>
        </pc:spChg>
        <pc:spChg chg="add">
          <ac:chgData name="Head" userId="21950f90-63d2-4cdb-8c45-a9f9751bd616" providerId="ADAL" clId="{6C738B7D-5D8F-4383-90C8-5B3A850462E8}" dt="2026-04-09T16:15:02.090" v="3"/>
          <ac:spMkLst>
            <pc:docMk/>
            <pc:sldMk cId="74145066" sldId="267"/>
            <ac:spMk id="5" creationId="{9BD20B0D-957B-4D87-BEAD-7E33172AA764}"/>
          </ac:spMkLst>
        </pc:spChg>
        <pc:spChg chg="add">
          <ac:chgData name="Head" userId="21950f90-63d2-4cdb-8c45-a9f9751bd616" providerId="ADAL" clId="{6C738B7D-5D8F-4383-90C8-5B3A850462E8}" dt="2026-04-09T16:15:02.090" v="3"/>
          <ac:spMkLst>
            <pc:docMk/>
            <pc:sldMk cId="74145066" sldId="267"/>
            <ac:spMk id="7" creationId="{C773ABCD-0B82-4122-8425-6E63DF91AAEC}"/>
          </ac:spMkLst>
        </pc:spChg>
        <pc:spChg chg="add">
          <ac:chgData name="Head" userId="21950f90-63d2-4cdb-8c45-a9f9751bd616" providerId="ADAL" clId="{6C738B7D-5D8F-4383-90C8-5B3A850462E8}" dt="2026-04-09T16:15:02.090" v="3"/>
          <ac:spMkLst>
            <pc:docMk/>
            <pc:sldMk cId="74145066" sldId="267"/>
            <ac:spMk id="8" creationId="{D12FEAEE-79B6-478F-9591-6308C348F57F}"/>
          </ac:spMkLst>
        </pc:spChg>
        <pc:spChg chg="add">
          <ac:chgData name="Head" userId="21950f90-63d2-4cdb-8c45-a9f9751bd616" providerId="ADAL" clId="{6C738B7D-5D8F-4383-90C8-5B3A850462E8}" dt="2026-04-09T16:15:02.090" v="3"/>
          <ac:spMkLst>
            <pc:docMk/>
            <pc:sldMk cId="74145066" sldId="267"/>
            <ac:spMk id="9" creationId="{F9C1C487-A1DE-4A82-8241-F3C826FB87A4}"/>
          </ac:spMkLst>
        </pc:spChg>
        <pc:spChg chg="add mod">
          <ac:chgData name="Head" userId="21950f90-63d2-4cdb-8c45-a9f9751bd616" providerId="ADAL" clId="{6C738B7D-5D8F-4383-90C8-5B3A850462E8}" dt="2026-04-09T16:15:47.440" v="27" actId="20577"/>
          <ac:spMkLst>
            <pc:docMk/>
            <pc:sldMk cId="74145066" sldId="267"/>
            <ac:spMk id="10" creationId="{6BDE74E8-0722-49DB-B6D1-DF8C2284433B}"/>
          </ac:spMkLst>
        </pc:spChg>
        <pc:picChg chg="add">
          <ac:chgData name="Head" userId="21950f90-63d2-4cdb-8c45-a9f9751bd616" providerId="ADAL" clId="{6C738B7D-5D8F-4383-90C8-5B3A850462E8}" dt="2026-04-09T16:15:02.090" v="3"/>
          <ac:picMkLst>
            <pc:docMk/>
            <pc:sldMk cId="74145066" sldId="267"/>
            <ac:picMk id="6" creationId="{67EA3879-D051-492C-AB3F-E426D784B87E}"/>
          </ac:picMkLst>
        </pc:picChg>
      </pc:sldChg>
      <pc:sldChg chg="add">
        <pc:chgData name="Head" userId="21950f90-63d2-4cdb-8c45-a9f9751bd616" providerId="ADAL" clId="{6C738B7D-5D8F-4383-90C8-5B3A850462E8}" dt="2026-04-09T16:15:09.347" v="4"/>
        <pc:sldMkLst>
          <pc:docMk/>
          <pc:sldMk cId="4111235059" sldId="26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5767" cy="47772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8590" y="1"/>
            <a:ext cx="2975767" cy="477724"/>
          </a:xfrm>
          <a:prstGeom prst="rect">
            <a:avLst/>
          </a:prstGeom>
        </p:spPr>
        <p:txBody>
          <a:bodyPr vert="horz" lIns="91440" tIns="45720" rIns="91440" bIns="45720" rtlCol="0"/>
          <a:lstStyle>
            <a:lvl1pPr algn="r">
              <a:defRPr sz="1200"/>
            </a:lvl1pPr>
          </a:lstStyle>
          <a:p>
            <a:fld id="{FF49995D-67F9-401B-83FB-5CEE3BBEEFEC}" type="datetimeFigureOut">
              <a:rPr lang="en-GB" smtClean="0"/>
              <a:t>09/04/2026</a:t>
            </a:fld>
            <a:endParaRPr lang="en-GB"/>
          </a:p>
        </p:txBody>
      </p:sp>
      <p:sp>
        <p:nvSpPr>
          <p:cNvPr id="4" name="Footer Placeholder 3"/>
          <p:cNvSpPr>
            <a:spLocks noGrp="1"/>
          </p:cNvSpPr>
          <p:nvPr>
            <p:ph type="ftr" sz="quarter" idx="2"/>
          </p:nvPr>
        </p:nvSpPr>
        <p:spPr>
          <a:xfrm>
            <a:off x="1" y="9063151"/>
            <a:ext cx="2975767" cy="47772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8590" y="9063151"/>
            <a:ext cx="2975767" cy="477724"/>
          </a:xfrm>
          <a:prstGeom prst="rect">
            <a:avLst/>
          </a:prstGeom>
        </p:spPr>
        <p:txBody>
          <a:bodyPr vert="horz" lIns="91440" tIns="45720" rIns="91440" bIns="45720" rtlCol="0" anchor="b"/>
          <a:lstStyle>
            <a:lvl1pPr algn="r">
              <a:defRPr sz="1200"/>
            </a:lvl1pPr>
          </a:lstStyle>
          <a:p>
            <a:fld id="{22F11E37-E07C-450B-9899-1E912B0C0C09}" type="slidenum">
              <a:rPr lang="en-GB" smtClean="0"/>
              <a:t>‹#›</a:t>
            </a:fld>
            <a:endParaRPr lang="en-GB"/>
          </a:p>
        </p:txBody>
      </p:sp>
    </p:spTree>
    <p:extLst>
      <p:ext uri="{BB962C8B-B14F-4D97-AF65-F5344CB8AC3E}">
        <p14:creationId xmlns:p14="http://schemas.microsoft.com/office/powerpoint/2010/main" val="76534123"/>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5767" cy="47772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8590" y="1"/>
            <a:ext cx="2975767" cy="477724"/>
          </a:xfrm>
          <a:prstGeom prst="rect">
            <a:avLst/>
          </a:prstGeom>
        </p:spPr>
        <p:txBody>
          <a:bodyPr vert="horz" lIns="91440" tIns="45720" rIns="91440" bIns="45720" rtlCol="0"/>
          <a:lstStyle>
            <a:lvl1pPr algn="r">
              <a:defRPr sz="1200"/>
            </a:lvl1pPr>
          </a:lstStyle>
          <a:p>
            <a:fld id="{D4D81A0F-558B-4D88-83F7-37F69F621898}" type="datetimeFigureOut">
              <a:rPr lang="en-GB" smtClean="0"/>
              <a:t>09/04/2026</a:t>
            </a:fld>
            <a:endParaRPr lang="en-GB"/>
          </a:p>
        </p:txBody>
      </p:sp>
      <p:sp>
        <p:nvSpPr>
          <p:cNvPr id="4" name="Slide Image Placeholder 3"/>
          <p:cNvSpPr>
            <a:spLocks noGrp="1" noRot="1" noChangeAspect="1"/>
          </p:cNvSpPr>
          <p:nvPr>
            <p:ph type="sldImg" idx="2"/>
          </p:nvPr>
        </p:nvSpPr>
        <p:spPr>
          <a:xfrm>
            <a:off x="1106488" y="1192213"/>
            <a:ext cx="4652962" cy="32210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6595" y="4591294"/>
            <a:ext cx="5492750" cy="375678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063151"/>
            <a:ext cx="2975767" cy="47772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8590" y="9063151"/>
            <a:ext cx="2975767" cy="477724"/>
          </a:xfrm>
          <a:prstGeom prst="rect">
            <a:avLst/>
          </a:prstGeom>
        </p:spPr>
        <p:txBody>
          <a:bodyPr vert="horz" lIns="91440" tIns="45720" rIns="91440" bIns="45720" rtlCol="0" anchor="b"/>
          <a:lstStyle>
            <a:lvl1pPr algn="r">
              <a:defRPr sz="1200"/>
            </a:lvl1pPr>
          </a:lstStyle>
          <a:p>
            <a:fld id="{14059A6A-6EAC-4755-BC0C-77DE14381F72}" type="slidenum">
              <a:rPr lang="en-GB" smtClean="0"/>
              <a:t>‹#›</a:t>
            </a:fld>
            <a:endParaRPr lang="en-GB"/>
          </a:p>
        </p:txBody>
      </p:sp>
    </p:spTree>
    <p:extLst>
      <p:ext uri="{BB962C8B-B14F-4D97-AF65-F5344CB8AC3E}">
        <p14:creationId xmlns:p14="http://schemas.microsoft.com/office/powerpoint/2010/main" val="418301452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198" indent="0" algn="ctr">
              <a:buNone/>
              <a:defRPr sz="2000"/>
            </a:lvl2pPr>
            <a:lvl3pPr marL="914395" indent="0" algn="ctr">
              <a:buNone/>
              <a:defRPr sz="1800"/>
            </a:lvl3pPr>
            <a:lvl4pPr marL="1371594" indent="0" algn="ctr">
              <a:buNone/>
              <a:defRPr sz="1600"/>
            </a:lvl4pPr>
            <a:lvl5pPr marL="1828792" indent="0" algn="ctr">
              <a:buNone/>
              <a:defRPr sz="1600"/>
            </a:lvl5pPr>
            <a:lvl6pPr marL="2285990" indent="0" algn="ctr">
              <a:buNone/>
              <a:defRPr sz="1600"/>
            </a:lvl6pPr>
            <a:lvl7pPr marL="2743187" indent="0" algn="ctr">
              <a:buNone/>
              <a:defRPr sz="1600"/>
            </a:lvl7pPr>
            <a:lvl8pPr marL="3200386" indent="0" algn="ctr">
              <a:buNone/>
              <a:defRPr sz="1600"/>
            </a:lvl8pPr>
            <a:lvl9pPr marL="3657584"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593093-9D64-4C0A-BA1C-80DEA30A2AA1}" type="datetime1">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41649160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288369-0780-4712-A404-F9957E966B8C}" type="datetime1">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527873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80" y="1709742"/>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80" y="4589467"/>
            <a:ext cx="8543925" cy="1500187"/>
          </a:xfrm>
        </p:spPr>
        <p:txBody>
          <a:bodyPr/>
          <a:lstStyle>
            <a:lvl1pPr marL="0" indent="0">
              <a:buNone/>
              <a:defRPr sz="2400">
                <a:solidFill>
                  <a:schemeClr val="tx1"/>
                </a:solidFill>
              </a:defRPr>
            </a:lvl1pPr>
            <a:lvl2pPr marL="457198" indent="0">
              <a:buNone/>
              <a:defRPr sz="2000">
                <a:solidFill>
                  <a:schemeClr val="tx1">
                    <a:tint val="75000"/>
                  </a:schemeClr>
                </a:solidFill>
              </a:defRPr>
            </a:lvl2pPr>
            <a:lvl3pPr marL="914395" indent="0">
              <a:buNone/>
              <a:defRPr sz="1800">
                <a:solidFill>
                  <a:schemeClr val="tx1">
                    <a:tint val="75000"/>
                  </a:schemeClr>
                </a:solidFill>
              </a:defRPr>
            </a:lvl3pPr>
            <a:lvl4pPr marL="1371594" indent="0">
              <a:buNone/>
              <a:defRPr sz="1600">
                <a:solidFill>
                  <a:schemeClr val="tx1">
                    <a:tint val="75000"/>
                  </a:schemeClr>
                </a:solidFill>
              </a:defRPr>
            </a:lvl4pPr>
            <a:lvl5pPr marL="1828792" indent="0">
              <a:buNone/>
              <a:defRPr sz="1600">
                <a:solidFill>
                  <a:schemeClr val="tx1">
                    <a:tint val="75000"/>
                  </a:schemeClr>
                </a:solidFill>
              </a:defRPr>
            </a:lvl5pPr>
            <a:lvl6pPr marL="2285990" indent="0">
              <a:buNone/>
              <a:defRPr sz="1600">
                <a:solidFill>
                  <a:schemeClr val="tx1">
                    <a:tint val="75000"/>
                  </a:schemeClr>
                </a:solidFill>
              </a:defRPr>
            </a:lvl6pPr>
            <a:lvl7pPr marL="2743187" indent="0">
              <a:buNone/>
              <a:defRPr sz="1600">
                <a:solidFill>
                  <a:schemeClr val="tx1">
                    <a:tint val="75000"/>
                  </a:schemeClr>
                </a:solidFill>
              </a:defRPr>
            </a:lvl7pPr>
            <a:lvl8pPr marL="3200386" indent="0">
              <a:buNone/>
              <a:defRPr sz="1600">
                <a:solidFill>
                  <a:schemeClr val="tx1">
                    <a:tint val="75000"/>
                  </a:schemeClr>
                </a:solidFill>
              </a:defRPr>
            </a:lvl8pPr>
            <a:lvl9pPr marL="3657584"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FA7647-49F3-417A-A90C-2D211AF16269}" type="datetime1">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4228830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17824E-D0B9-4C5D-B200-CBB8AB6C7E30}" type="datetime1">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704555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9" y="365129"/>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198" indent="0">
              <a:buNone/>
              <a:defRPr sz="2000" b="1"/>
            </a:lvl2pPr>
            <a:lvl3pPr marL="914395" indent="0">
              <a:buNone/>
              <a:defRPr sz="1800" b="1"/>
            </a:lvl3pPr>
            <a:lvl4pPr marL="1371594" indent="0">
              <a:buNone/>
              <a:defRPr sz="1600" b="1"/>
            </a:lvl4pPr>
            <a:lvl5pPr marL="1828792" indent="0">
              <a:buNone/>
              <a:defRPr sz="1600" b="1"/>
            </a:lvl5pPr>
            <a:lvl6pPr marL="2285990" indent="0">
              <a:buNone/>
              <a:defRPr sz="1600" b="1"/>
            </a:lvl6pPr>
            <a:lvl7pPr marL="2743187" indent="0">
              <a:buNone/>
              <a:defRPr sz="1600" b="1"/>
            </a:lvl7pPr>
            <a:lvl8pPr marL="3200386" indent="0">
              <a:buNone/>
              <a:defRPr sz="1600" b="1"/>
            </a:lvl8pPr>
            <a:lvl9pPr marL="3657584"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198" indent="0">
              <a:buNone/>
              <a:defRPr sz="2000" b="1"/>
            </a:lvl2pPr>
            <a:lvl3pPr marL="914395" indent="0">
              <a:buNone/>
              <a:defRPr sz="1800" b="1"/>
            </a:lvl3pPr>
            <a:lvl4pPr marL="1371594" indent="0">
              <a:buNone/>
              <a:defRPr sz="1600" b="1"/>
            </a:lvl4pPr>
            <a:lvl5pPr marL="1828792" indent="0">
              <a:buNone/>
              <a:defRPr sz="1600" b="1"/>
            </a:lvl5pPr>
            <a:lvl6pPr marL="2285990" indent="0">
              <a:buNone/>
              <a:defRPr sz="1600" b="1"/>
            </a:lvl6pPr>
            <a:lvl7pPr marL="2743187" indent="0">
              <a:buNone/>
              <a:defRPr sz="1600" b="1"/>
            </a:lvl7pPr>
            <a:lvl8pPr marL="3200386" indent="0">
              <a:buNone/>
              <a:defRPr sz="1600" b="1"/>
            </a:lvl8pPr>
            <a:lvl9pPr marL="3657584"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4C8A18-FADF-4877-858C-448BF356A2DE}" type="datetime1">
              <a:rPr lang="en-GB" smtClean="0"/>
              <a:t>09/04/2026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459427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374C76-E49E-49BE-A289-4FE5FC3CFB5D}" type="datetime1">
              <a:rPr lang="en-GB" smtClean="0"/>
              <a:t>09/04/2026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1205645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CBE480-64CF-46F7-BFF3-28041D04DAD4}" type="datetime1">
              <a:rPr lang="en-GB" smtClean="0"/>
              <a:t>09/04/2026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56843560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9"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1" y="987429"/>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9" y="2057400"/>
            <a:ext cx="3194943" cy="3811588"/>
          </a:xfrm>
        </p:spPr>
        <p:txBody>
          <a:bodyPr/>
          <a:lstStyle>
            <a:lvl1pPr marL="0" indent="0">
              <a:buNone/>
              <a:defRPr sz="1600"/>
            </a:lvl1pPr>
            <a:lvl2pPr marL="457198" indent="0">
              <a:buNone/>
              <a:defRPr sz="1400"/>
            </a:lvl2pPr>
            <a:lvl3pPr marL="914395" indent="0">
              <a:buNone/>
              <a:defRPr sz="1200"/>
            </a:lvl3pPr>
            <a:lvl4pPr marL="1371594" indent="0">
              <a:buNone/>
              <a:defRPr sz="1000"/>
            </a:lvl4pPr>
            <a:lvl5pPr marL="1828792" indent="0">
              <a:buNone/>
              <a:defRPr sz="1000"/>
            </a:lvl5pPr>
            <a:lvl6pPr marL="2285990" indent="0">
              <a:buNone/>
              <a:defRPr sz="1000"/>
            </a:lvl6pPr>
            <a:lvl7pPr marL="2743187" indent="0">
              <a:buNone/>
              <a:defRPr sz="1000"/>
            </a:lvl7pPr>
            <a:lvl8pPr marL="3200386" indent="0">
              <a:buNone/>
              <a:defRPr sz="1000"/>
            </a:lvl8pPr>
            <a:lvl9pPr marL="3657584"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82A1D1B-A823-48D3-8903-51C7E6D35985}" type="datetime1">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175339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9"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1" y="987429"/>
            <a:ext cx="5014913" cy="4873625"/>
          </a:xfrm>
        </p:spPr>
        <p:txBody>
          <a:bodyPr anchor="t"/>
          <a:lstStyle>
            <a:lvl1pPr marL="0" indent="0">
              <a:buNone/>
              <a:defRPr sz="3200"/>
            </a:lvl1pPr>
            <a:lvl2pPr marL="457198" indent="0">
              <a:buNone/>
              <a:defRPr sz="2800"/>
            </a:lvl2pPr>
            <a:lvl3pPr marL="914395" indent="0">
              <a:buNone/>
              <a:defRPr sz="2400"/>
            </a:lvl3pPr>
            <a:lvl4pPr marL="1371594" indent="0">
              <a:buNone/>
              <a:defRPr sz="2000"/>
            </a:lvl4pPr>
            <a:lvl5pPr marL="1828792" indent="0">
              <a:buNone/>
              <a:defRPr sz="2000"/>
            </a:lvl5pPr>
            <a:lvl6pPr marL="2285990" indent="0">
              <a:buNone/>
              <a:defRPr sz="2000"/>
            </a:lvl6pPr>
            <a:lvl7pPr marL="2743187" indent="0">
              <a:buNone/>
              <a:defRPr sz="2000"/>
            </a:lvl7pPr>
            <a:lvl8pPr marL="3200386" indent="0">
              <a:buNone/>
              <a:defRPr sz="2000"/>
            </a:lvl8pPr>
            <a:lvl9pPr marL="3657584"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9" y="2057400"/>
            <a:ext cx="3194943" cy="3811588"/>
          </a:xfrm>
        </p:spPr>
        <p:txBody>
          <a:bodyPr/>
          <a:lstStyle>
            <a:lvl1pPr marL="0" indent="0">
              <a:buNone/>
              <a:defRPr sz="1600"/>
            </a:lvl1pPr>
            <a:lvl2pPr marL="457198" indent="0">
              <a:buNone/>
              <a:defRPr sz="1400"/>
            </a:lvl2pPr>
            <a:lvl3pPr marL="914395" indent="0">
              <a:buNone/>
              <a:defRPr sz="1200"/>
            </a:lvl3pPr>
            <a:lvl4pPr marL="1371594" indent="0">
              <a:buNone/>
              <a:defRPr sz="1000"/>
            </a:lvl4pPr>
            <a:lvl5pPr marL="1828792" indent="0">
              <a:buNone/>
              <a:defRPr sz="1000"/>
            </a:lvl5pPr>
            <a:lvl6pPr marL="2285990" indent="0">
              <a:buNone/>
              <a:defRPr sz="1000"/>
            </a:lvl6pPr>
            <a:lvl7pPr marL="2743187" indent="0">
              <a:buNone/>
              <a:defRPr sz="1000"/>
            </a:lvl7pPr>
            <a:lvl8pPr marL="3200386" indent="0">
              <a:buNone/>
              <a:defRPr sz="1000"/>
            </a:lvl8pPr>
            <a:lvl9pPr marL="3657584"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975407-5477-44FD-B6C6-0CA33089FD27}" type="datetime1">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675060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C458C3-86C1-443D-83B3-65CC9DC21349}" type="datetime1">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58084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3"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9"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D78452-FC5F-4E4D-8EC1-8F148AA400EE}" type="datetime1">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922948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9" y="365129"/>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4"/>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62AB54-3196-4E7C-9402-D55E3EF3ECC4}" type="datetime1">
              <a:rPr lang="en-GB" smtClean="0"/>
              <a:t>09/04/2026</a:t>
            </a:fld>
            <a:endParaRPr lang="en-GB"/>
          </a:p>
        </p:txBody>
      </p:sp>
      <p:sp>
        <p:nvSpPr>
          <p:cNvPr id="5" name="Footer Placeholder 4"/>
          <p:cNvSpPr>
            <a:spLocks noGrp="1"/>
          </p:cNvSpPr>
          <p:nvPr>
            <p:ph type="ftr" sz="quarter" idx="3"/>
          </p:nvPr>
        </p:nvSpPr>
        <p:spPr>
          <a:xfrm>
            <a:off x="3281364" y="6356354"/>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4" y="6356354"/>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AF2A0F-2585-4447-A818-78FFFC977739}" type="slidenum">
              <a:rPr lang="en-GB" smtClean="0"/>
              <a:t>‹#›</a:t>
            </a:fld>
            <a:endParaRPr lang="en-GB"/>
          </a:p>
        </p:txBody>
      </p:sp>
    </p:spTree>
    <p:extLst>
      <p:ext uri="{BB962C8B-B14F-4D97-AF65-F5344CB8AC3E}">
        <p14:creationId xmlns:p14="http://schemas.microsoft.com/office/powerpoint/2010/main" val="444100864"/>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Lst>
  <p:hf sldNum="0" hdr="0" ftr="0" dt="0"/>
  <p:txStyles>
    <p:titleStyle>
      <a:lvl1pPr algn="l" defTabSz="914395"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9" indent="-228599" algn="l" defTabSz="914395"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97" indent="-228599" algn="l" defTabSz="914395"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95" indent="-228599" algn="l" defTabSz="914395"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93"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91"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89"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87"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84"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82" indent="-228599" algn="l" defTabSz="91439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95" rtl="0" eaLnBrk="1" latinLnBrk="0" hangingPunct="1">
        <a:defRPr sz="1800" kern="1200">
          <a:solidFill>
            <a:schemeClr val="tx1"/>
          </a:solidFill>
          <a:latin typeface="+mn-lt"/>
          <a:ea typeface="+mn-ea"/>
          <a:cs typeface="+mn-cs"/>
        </a:defRPr>
      </a:lvl1pPr>
      <a:lvl2pPr marL="457198" algn="l" defTabSz="914395" rtl="0" eaLnBrk="1" latinLnBrk="0" hangingPunct="1">
        <a:defRPr sz="1800" kern="1200">
          <a:solidFill>
            <a:schemeClr val="tx1"/>
          </a:solidFill>
          <a:latin typeface="+mn-lt"/>
          <a:ea typeface="+mn-ea"/>
          <a:cs typeface="+mn-cs"/>
        </a:defRPr>
      </a:lvl2pPr>
      <a:lvl3pPr marL="914395" algn="l" defTabSz="914395" rtl="0" eaLnBrk="1" latinLnBrk="0" hangingPunct="1">
        <a:defRPr sz="1800" kern="1200">
          <a:solidFill>
            <a:schemeClr val="tx1"/>
          </a:solidFill>
          <a:latin typeface="+mn-lt"/>
          <a:ea typeface="+mn-ea"/>
          <a:cs typeface="+mn-cs"/>
        </a:defRPr>
      </a:lvl3pPr>
      <a:lvl4pPr marL="1371594" algn="l" defTabSz="914395" rtl="0" eaLnBrk="1" latinLnBrk="0" hangingPunct="1">
        <a:defRPr sz="1800" kern="1200">
          <a:solidFill>
            <a:schemeClr val="tx1"/>
          </a:solidFill>
          <a:latin typeface="+mn-lt"/>
          <a:ea typeface="+mn-ea"/>
          <a:cs typeface="+mn-cs"/>
        </a:defRPr>
      </a:lvl4pPr>
      <a:lvl5pPr marL="1828792" algn="l" defTabSz="914395" rtl="0" eaLnBrk="1" latinLnBrk="0" hangingPunct="1">
        <a:defRPr sz="1800" kern="1200">
          <a:solidFill>
            <a:schemeClr val="tx1"/>
          </a:solidFill>
          <a:latin typeface="+mn-lt"/>
          <a:ea typeface="+mn-ea"/>
          <a:cs typeface="+mn-cs"/>
        </a:defRPr>
      </a:lvl5pPr>
      <a:lvl6pPr marL="2285990" algn="l" defTabSz="914395" rtl="0" eaLnBrk="1" latinLnBrk="0" hangingPunct="1">
        <a:defRPr sz="1800" kern="1200">
          <a:solidFill>
            <a:schemeClr val="tx1"/>
          </a:solidFill>
          <a:latin typeface="+mn-lt"/>
          <a:ea typeface="+mn-ea"/>
          <a:cs typeface="+mn-cs"/>
        </a:defRPr>
      </a:lvl6pPr>
      <a:lvl7pPr marL="2743187" algn="l" defTabSz="914395" rtl="0" eaLnBrk="1" latinLnBrk="0" hangingPunct="1">
        <a:defRPr sz="1800" kern="1200">
          <a:solidFill>
            <a:schemeClr val="tx1"/>
          </a:solidFill>
          <a:latin typeface="+mn-lt"/>
          <a:ea typeface="+mn-ea"/>
          <a:cs typeface="+mn-cs"/>
        </a:defRPr>
      </a:lvl7pPr>
      <a:lvl8pPr marL="3200386" algn="l" defTabSz="914395" rtl="0" eaLnBrk="1" latinLnBrk="0" hangingPunct="1">
        <a:defRPr sz="1800" kern="1200">
          <a:solidFill>
            <a:schemeClr val="tx1"/>
          </a:solidFill>
          <a:latin typeface="+mn-lt"/>
          <a:ea typeface="+mn-ea"/>
          <a:cs typeface="+mn-cs"/>
        </a:defRPr>
      </a:lvl8pPr>
      <a:lvl9pPr marL="3657584" algn="l" defTabSz="914395"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58B4D5-CA4F-46C6-96DB-6358060B08AD}"/>
              </a:ext>
            </a:extLst>
          </p:cNvPr>
          <p:cNvSpPr/>
          <p:nvPr/>
        </p:nvSpPr>
        <p:spPr>
          <a:xfrm>
            <a:off x="7209959" y="5265519"/>
            <a:ext cx="2608744" cy="1495378"/>
          </a:xfrm>
          <a:prstGeom prst="roundRect">
            <a:avLst>
              <a:gd name="adj" fmla="val 16667"/>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Recap and Review</a:t>
            </a:r>
          </a:p>
          <a:p>
            <a:pPr algn="just"/>
            <a:r>
              <a:rPr lang="en-US" sz="1100" dirty="0">
                <a:solidFill>
                  <a:schemeClr val="tx1"/>
                </a:solidFill>
              </a:rPr>
              <a:t>All learning is structured so that prior learning (what children already know and understand) is recapped, reviewed and built upon, with sequence and progression key to the learning. Our flashback ZIG-ZAG prompts questions: what did we learn last lesson, last term, last year?</a:t>
            </a:r>
          </a:p>
        </p:txBody>
      </p:sp>
      <p:sp>
        <p:nvSpPr>
          <p:cNvPr id="7" name="Rectangle: Rounded Corners 6">
            <a:extLst>
              <a:ext uri="{FF2B5EF4-FFF2-40B4-BE49-F238E27FC236}">
                <a16:creationId xmlns:a16="http://schemas.microsoft.com/office/drawing/2014/main" id="{D58E6F1B-7515-410A-AF21-D552EAC83435}"/>
              </a:ext>
            </a:extLst>
          </p:cNvPr>
          <p:cNvSpPr/>
          <p:nvPr/>
        </p:nvSpPr>
        <p:spPr>
          <a:xfrm>
            <a:off x="7209959" y="3661928"/>
            <a:ext cx="2608744" cy="1495377"/>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Knowledge and Skills</a:t>
            </a:r>
          </a:p>
          <a:p>
            <a:pPr algn="just"/>
            <a:r>
              <a:rPr lang="en-US" sz="1100" dirty="0">
                <a:solidFill>
                  <a:schemeClr val="tx1"/>
                </a:solidFill>
              </a:rPr>
              <a:t>Learning will focus on the knowledge and skills of each subject specialism whilst also drawing in cross-curricular themes. Sequenced and progressive planning is based on the EYFS curriculum in Reception  moving to the National Curriculum from Year 1 - 6.</a:t>
            </a:r>
            <a:endParaRPr lang="en-GB" sz="1100" dirty="0">
              <a:solidFill>
                <a:schemeClr val="tx1"/>
              </a:solidFill>
            </a:endParaRPr>
          </a:p>
        </p:txBody>
      </p:sp>
      <p:sp>
        <p:nvSpPr>
          <p:cNvPr id="8" name="Rectangle: Rounded Corners 7">
            <a:extLst>
              <a:ext uri="{FF2B5EF4-FFF2-40B4-BE49-F238E27FC236}">
                <a16:creationId xmlns:a16="http://schemas.microsoft.com/office/drawing/2014/main" id="{669B37D7-B867-4FF8-8022-15351A510535}"/>
              </a:ext>
            </a:extLst>
          </p:cNvPr>
          <p:cNvSpPr/>
          <p:nvPr/>
        </p:nvSpPr>
        <p:spPr>
          <a:xfrm>
            <a:off x="7174410" y="1482571"/>
            <a:ext cx="2644294" cy="2069166"/>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Vocabulary</a:t>
            </a:r>
          </a:p>
          <a:p>
            <a:pPr algn="just"/>
            <a:r>
              <a:rPr lang="en-US" sz="1100" dirty="0">
                <a:solidFill>
                  <a:schemeClr val="tx1"/>
                </a:solidFill>
              </a:rPr>
              <a:t>Fundamental to children’s learning  is introducing them to essential and ambitious vocabulary. This is done through strategic planning, as well as classes making the most of the unexpected opportunities which arise during learning. Oracy skills are developed during lessons, as well as through opportunities such as our Celebrations of Learning, performances and Look Who’s Talking competitions.</a:t>
            </a:r>
            <a:endParaRPr lang="en-GB" sz="1100" dirty="0">
              <a:solidFill>
                <a:schemeClr val="tx1"/>
              </a:solidFill>
            </a:endParaRPr>
          </a:p>
        </p:txBody>
      </p:sp>
      <p:sp>
        <p:nvSpPr>
          <p:cNvPr id="9" name="Rectangle: Rounded Corners 8">
            <a:extLst>
              <a:ext uri="{FF2B5EF4-FFF2-40B4-BE49-F238E27FC236}">
                <a16:creationId xmlns:a16="http://schemas.microsoft.com/office/drawing/2014/main" id="{3F760BDC-B79C-4CE9-AB0D-F84833D346AD}"/>
              </a:ext>
            </a:extLst>
          </p:cNvPr>
          <p:cNvSpPr/>
          <p:nvPr/>
        </p:nvSpPr>
        <p:spPr>
          <a:xfrm>
            <a:off x="69541" y="1482572"/>
            <a:ext cx="2673216" cy="1202898"/>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Learning through Locality</a:t>
            </a:r>
          </a:p>
          <a:p>
            <a:pPr algn="just"/>
            <a:r>
              <a:rPr lang="en-US" sz="1100" dirty="0">
                <a:solidFill>
                  <a:schemeClr val="tx1"/>
                </a:solidFill>
              </a:rPr>
              <a:t>We are proud of our location: our school is set in the middle of Cheltenham. We walk to a wealth of cultural and historical sites/events: our curriculum is bespoke to our locality, building from known to unknown.</a:t>
            </a:r>
          </a:p>
        </p:txBody>
      </p:sp>
      <p:sp>
        <p:nvSpPr>
          <p:cNvPr id="12" name="Rectangle: Rounded Corners 11">
            <a:extLst>
              <a:ext uri="{FF2B5EF4-FFF2-40B4-BE49-F238E27FC236}">
                <a16:creationId xmlns:a16="http://schemas.microsoft.com/office/drawing/2014/main" id="{CA0BE4BE-1B4B-4570-BD0E-81B11CE0DB80}"/>
              </a:ext>
            </a:extLst>
          </p:cNvPr>
          <p:cNvSpPr/>
          <p:nvPr/>
        </p:nvSpPr>
        <p:spPr>
          <a:xfrm>
            <a:off x="2830192" y="1886903"/>
            <a:ext cx="4245616" cy="1815715"/>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r>
              <a:rPr lang="en-US" sz="1100" b="1" dirty="0">
                <a:solidFill>
                  <a:schemeClr val="tx1"/>
                </a:solidFill>
              </a:rPr>
              <a:t>Learning, Reflecting on and Living out our Values</a:t>
            </a:r>
          </a:p>
          <a:p>
            <a:pPr algn="just"/>
            <a:r>
              <a:rPr lang="en-US" sz="1100" dirty="0">
                <a:solidFill>
                  <a:schemeClr val="tx1"/>
                </a:solidFill>
              </a:rPr>
              <a:t>Our Christian values are a golden thread, impacting our daily school experience, seen through our engagement with our curriculum and learning and in our community. Our daily collective worship provides a place for learning and reflecting with visitors providing inspiration and information to the school community.  Our values also reflect British values, particularly pertinent for a diverse community and a wonderful variety of backgrounds, languages, religions and culture. In addition, we focus on the three Rs: </a:t>
            </a:r>
          </a:p>
          <a:p>
            <a:pPr algn="ctr"/>
            <a:r>
              <a:rPr lang="en-US" sz="1100" dirty="0">
                <a:solidFill>
                  <a:schemeClr val="tx1"/>
                </a:solidFill>
              </a:rPr>
              <a:t>Ready, Respectful and Responsible.</a:t>
            </a:r>
            <a:endParaRPr lang="en-GB" sz="1100" dirty="0">
              <a:solidFill>
                <a:schemeClr val="tx1"/>
              </a:solidFill>
            </a:endParaRPr>
          </a:p>
        </p:txBody>
      </p:sp>
      <p:sp>
        <p:nvSpPr>
          <p:cNvPr id="14" name="Rectangle: Rounded Corners 13">
            <a:extLst>
              <a:ext uri="{FF2B5EF4-FFF2-40B4-BE49-F238E27FC236}">
                <a16:creationId xmlns:a16="http://schemas.microsoft.com/office/drawing/2014/main" id="{F0F2FA57-6222-4A4E-9439-BE52611042F8}"/>
              </a:ext>
            </a:extLst>
          </p:cNvPr>
          <p:cNvSpPr/>
          <p:nvPr/>
        </p:nvSpPr>
        <p:spPr>
          <a:xfrm>
            <a:off x="2808837" y="56224"/>
            <a:ext cx="2144164" cy="1754134"/>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Key Questions</a:t>
            </a:r>
          </a:p>
          <a:p>
            <a:pPr algn="just"/>
            <a:r>
              <a:rPr lang="en-US" sz="1100" dirty="0">
                <a:solidFill>
                  <a:schemeClr val="tx1"/>
                </a:solidFill>
              </a:rPr>
              <a:t>Our learning starts (and ends!) with questions. Children have the chance to discuss what they want to know, they are given an enquiry question and they have a reflection question at the end of each section of learning, to encourage intellectual curiosity.</a:t>
            </a:r>
            <a:endParaRPr lang="en-GB" sz="1100" dirty="0">
              <a:solidFill>
                <a:schemeClr val="tx1"/>
              </a:solidFill>
            </a:endParaRPr>
          </a:p>
        </p:txBody>
      </p:sp>
      <p:sp>
        <p:nvSpPr>
          <p:cNvPr id="15" name="Rectangle: Rounded Corners 14">
            <a:extLst>
              <a:ext uri="{FF2B5EF4-FFF2-40B4-BE49-F238E27FC236}">
                <a16:creationId xmlns:a16="http://schemas.microsoft.com/office/drawing/2014/main" id="{234B66FC-93C2-4B42-B46F-BD2834ECA9AC}"/>
              </a:ext>
            </a:extLst>
          </p:cNvPr>
          <p:cNvSpPr/>
          <p:nvPr/>
        </p:nvSpPr>
        <p:spPr>
          <a:xfrm>
            <a:off x="5019081" y="66750"/>
            <a:ext cx="2035373" cy="1743609"/>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Key Texts</a:t>
            </a:r>
          </a:p>
          <a:p>
            <a:pPr algn="just"/>
            <a:r>
              <a:rPr lang="en-US" sz="1100" dirty="0">
                <a:solidFill>
                  <a:schemeClr val="tx1"/>
                </a:solidFill>
              </a:rPr>
              <a:t>Our learning focuses around one or more texts, providing direction and support for the curriculum, placing reading central to our curriculum and ensuring children are exposed to a wide variety of high-quality and diverse texts.</a:t>
            </a:r>
          </a:p>
        </p:txBody>
      </p:sp>
      <p:sp>
        <p:nvSpPr>
          <p:cNvPr id="16" name="Rectangle: Rounded Corners 15">
            <a:extLst>
              <a:ext uri="{FF2B5EF4-FFF2-40B4-BE49-F238E27FC236}">
                <a16:creationId xmlns:a16="http://schemas.microsoft.com/office/drawing/2014/main" id="{E8C8E86B-60DF-444C-B98E-DE7079FAAF51}"/>
              </a:ext>
            </a:extLst>
          </p:cNvPr>
          <p:cNvSpPr/>
          <p:nvPr/>
        </p:nvSpPr>
        <p:spPr>
          <a:xfrm>
            <a:off x="7120532" y="66749"/>
            <a:ext cx="2698171" cy="1330803"/>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Key Outcomes</a:t>
            </a:r>
          </a:p>
          <a:p>
            <a:pPr algn="just"/>
            <a:r>
              <a:rPr lang="en-US" sz="1100" dirty="0">
                <a:solidFill>
                  <a:schemeClr val="tx1"/>
                </a:solidFill>
              </a:rPr>
              <a:t>Our learning has polished final outcomes, sometimes written, sometimes practical, always engaging and always celebrated with an audience, sharing with other classes or a wider school community. These can be a product, a publication, a presentation and/or a performance.</a:t>
            </a:r>
            <a:endParaRPr lang="en-GB" sz="1100" dirty="0">
              <a:solidFill>
                <a:schemeClr val="tx1"/>
              </a:solidFill>
            </a:endParaRPr>
          </a:p>
        </p:txBody>
      </p:sp>
      <p:sp>
        <p:nvSpPr>
          <p:cNvPr id="17" name="Rectangle: Rounded Corners 16">
            <a:extLst>
              <a:ext uri="{FF2B5EF4-FFF2-40B4-BE49-F238E27FC236}">
                <a16:creationId xmlns:a16="http://schemas.microsoft.com/office/drawing/2014/main" id="{566E10C2-7D32-438C-A7A1-F261ED64BD60}"/>
              </a:ext>
            </a:extLst>
          </p:cNvPr>
          <p:cNvSpPr/>
          <p:nvPr/>
        </p:nvSpPr>
        <p:spPr>
          <a:xfrm>
            <a:off x="69541" y="66750"/>
            <a:ext cx="2581115" cy="1330803"/>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WOW Learning</a:t>
            </a:r>
          </a:p>
          <a:p>
            <a:pPr algn="just"/>
            <a:r>
              <a:rPr lang="en-US" sz="1100" dirty="0">
                <a:solidFill>
                  <a:schemeClr val="tx1"/>
                </a:solidFill>
              </a:rPr>
              <a:t>We are creative and original in our choice of curriculum subjects and themes, ensuring that the pupils’ experiences are wide-ranging and exciting. Learning is specific to our pupils’ needs and prioritises diminishing gaps and being ambitious for everyone.</a:t>
            </a:r>
            <a:endParaRPr lang="en-GB" sz="1100" dirty="0">
              <a:solidFill>
                <a:schemeClr val="tx1"/>
              </a:solidFill>
            </a:endParaRPr>
          </a:p>
        </p:txBody>
      </p:sp>
      <p:sp>
        <p:nvSpPr>
          <p:cNvPr id="18" name="Rectangle: Rounded Corners 17">
            <a:extLst>
              <a:ext uri="{FF2B5EF4-FFF2-40B4-BE49-F238E27FC236}">
                <a16:creationId xmlns:a16="http://schemas.microsoft.com/office/drawing/2014/main" id="{07606D33-7A99-43B4-AAF8-91966130E3A7}"/>
              </a:ext>
            </a:extLst>
          </p:cNvPr>
          <p:cNvSpPr/>
          <p:nvPr/>
        </p:nvSpPr>
        <p:spPr>
          <a:xfrm>
            <a:off x="69540" y="4036119"/>
            <a:ext cx="2673215" cy="1370322"/>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Home Learning</a:t>
            </a:r>
          </a:p>
          <a:p>
            <a:pPr algn="just"/>
            <a:r>
              <a:rPr lang="en-US" sz="1100" dirty="0">
                <a:solidFill>
                  <a:schemeClr val="tx1"/>
                </a:solidFill>
              </a:rPr>
              <a:t>The home is key to pupils’ learning so we connect our school learning to home through homework, pupils taking learning home, projects produced at home, parents coming into school and sharing learning through the website.</a:t>
            </a:r>
          </a:p>
        </p:txBody>
      </p:sp>
      <p:sp>
        <p:nvSpPr>
          <p:cNvPr id="27" name="Rectangle: Rounded Corners 26">
            <a:extLst>
              <a:ext uri="{FF2B5EF4-FFF2-40B4-BE49-F238E27FC236}">
                <a16:creationId xmlns:a16="http://schemas.microsoft.com/office/drawing/2014/main" id="{AE36C140-C8B5-47EC-8B03-0896AA6A174B}"/>
              </a:ext>
            </a:extLst>
          </p:cNvPr>
          <p:cNvSpPr/>
          <p:nvPr/>
        </p:nvSpPr>
        <p:spPr>
          <a:xfrm>
            <a:off x="87295" y="2760061"/>
            <a:ext cx="2655461" cy="1213492"/>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Outdoor Learning</a:t>
            </a:r>
          </a:p>
          <a:p>
            <a:pPr algn="just"/>
            <a:r>
              <a:rPr lang="en-US" sz="1100" dirty="0">
                <a:solidFill>
                  <a:schemeClr val="tx1"/>
                </a:solidFill>
              </a:rPr>
              <a:t>We have three playground areas and a messy play area, plus an outside classroom, as well as weekly visits to the College’s enormous Forest School, meaning that we can learn and reflect in different ways and be outdoors!</a:t>
            </a:r>
          </a:p>
        </p:txBody>
      </p:sp>
      <p:sp>
        <p:nvSpPr>
          <p:cNvPr id="28" name="Rectangle: Rounded Corners 27">
            <a:extLst>
              <a:ext uri="{FF2B5EF4-FFF2-40B4-BE49-F238E27FC236}">
                <a16:creationId xmlns:a16="http://schemas.microsoft.com/office/drawing/2014/main" id="{DFE3F0EA-2883-418D-BFB2-FF4BE84E1254}"/>
              </a:ext>
            </a:extLst>
          </p:cNvPr>
          <p:cNvSpPr/>
          <p:nvPr/>
        </p:nvSpPr>
        <p:spPr>
          <a:xfrm>
            <a:off x="87296" y="5469007"/>
            <a:ext cx="2655904" cy="1332770"/>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en-US" sz="1100" b="1" dirty="0">
                <a:solidFill>
                  <a:schemeClr val="tx1"/>
                </a:solidFill>
              </a:rPr>
              <a:t>Enrichment and Partnership</a:t>
            </a:r>
          </a:p>
          <a:p>
            <a:pPr algn="just"/>
            <a:r>
              <a:rPr lang="en-US" sz="1100" dirty="0">
                <a:solidFill>
                  <a:schemeClr val="tx1"/>
                </a:solidFill>
              </a:rPr>
              <a:t>There are many extensions to our “regular” learning: trips/visitors, immersive drama experiences, clubs, volunteers and close partnerships with Friends of Sandford Park and Cheltenham College.</a:t>
            </a:r>
          </a:p>
        </p:txBody>
      </p:sp>
      <p:pic>
        <p:nvPicPr>
          <p:cNvPr id="3" name="Picture 2">
            <a:extLst>
              <a:ext uri="{FF2B5EF4-FFF2-40B4-BE49-F238E27FC236}">
                <a16:creationId xmlns:a16="http://schemas.microsoft.com/office/drawing/2014/main" id="{84AC03E4-BB04-4A3F-B7C3-5BBF546DBBE5}"/>
              </a:ext>
            </a:extLst>
          </p:cNvPr>
          <p:cNvPicPr>
            <a:picLocks noChangeAspect="1"/>
          </p:cNvPicPr>
          <p:nvPr/>
        </p:nvPicPr>
        <p:blipFill rotWithShape="1">
          <a:blip r:embed="rId2"/>
          <a:srcRect l="4398" t="2246"/>
          <a:stretch/>
        </p:blipFill>
        <p:spPr>
          <a:xfrm>
            <a:off x="2935065" y="3770508"/>
            <a:ext cx="4168031" cy="2990022"/>
          </a:xfrm>
          <a:prstGeom prst="rect">
            <a:avLst/>
          </a:prstGeom>
        </p:spPr>
      </p:pic>
    </p:spTree>
    <p:extLst>
      <p:ext uri="{BB962C8B-B14F-4D97-AF65-F5344CB8AC3E}">
        <p14:creationId xmlns:p14="http://schemas.microsoft.com/office/powerpoint/2010/main" val="1106829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10A26D6-A7A2-4C94-AC38-5EB3C951F524}"/>
              </a:ext>
            </a:extLst>
          </p:cNvPr>
          <p:cNvSpPr/>
          <p:nvPr/>
        </p:nvSpPr>
        <p:spPr>
          <a:xfrm>
            <a:off x="2867488" y="1879850"/>
            <a:ext cx="6800296" cy="4886862"/>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p:txBody>
      </p:sp>
      <p:sp>
        <p:nvSpPr>
          <p:cNvPr id="3" name="Text Box 2">
            <a:extLst>
              <a:ext uri="{FF2B5EF4-FFF2-40B4-BE49-F238E27FC236}">
                <a16:creationId xmlns:a16="http://schemas.microsoft.com/office/drawing/2014/main" id="{D81A90F4-D861-448C-8440-85697316BBF4}"/>
              </a:ext>
            </a:extLst>
          </p:cNvPr>
          <p:cNvSpPr txBox="1">
            <a:spLocks noChangeArrowheads="1"/>
          </p:cNvSpPr>
          <p:nvPr/>
        </p:nvSpPr>
        <p:spPr bwMode="auto">
          <a:xfrm>
            <a:off x="7382421" y="4701651"/>
            <a:ext cx="2018413" cy="7026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Citizenship</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learn how to stand firm as citizens of the world around us and beyond.</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 Box 2">
            <a:extLst>
              <a:ext uri="{FF2B5EF4-FFF2-40B4-BE49-F238E27FC236}">
                <a16:creationId xmlns:a16="http://schemas.microsoft.com/office/drawing/2014/main" id="{AB140C37-0937-4CA7-B613-679A5252D954}"/>
              </a:ext>
            </a:extLst>
          </p:cNvPr>
          <p:cNvSpPr txBox="1">
            <a:spLocks noChangeArrowheads="1"/>
          </p:cNvSpPr>
          <p:nvPr/>
        </p:nvSpPr>
        <p:spPr bwMode="auto">
          <a:xfrm>
            <a:off x="3115890" y="4583130"/>
            <a:ext cx="1524000" cy="683449"/>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US" b="1" dirty="0">
                <a:solidFill>
                  <a:srgbClr val="4472C4"/>
                </a:solidFill>
                <a:latin typeface="Arial" panose="020B0604020202020204" pitchFamily="34" charset="0"/>
                <a:ea typeface="Calibri" panose="020F0502020204030204" pitchFamily="34" charset="0"/>
                <a:cs typeface="Times New Roman" panose="02020603050405020304" pitchFamily="18" charset="0"/>
              </a:rPr>
              <a:t>Curriculum</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learn new and amazing things!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2">
            <a:extLst>
              <a:ext uri="{FF2B5EF4-FFF2-40B4-BE49-F238E27FC236}">
                <a16:creationId xmlns:a16="http://schemas.microsoft.com/office/drawing/2014/main" id="{9BD20B0D-957B-4D87-BEAD-7E33172AA764}"/>
              </a:ext>
            </a:extLst>
          </p:cNvPr>
          <p:cNvSpPr txBox="1">
            <a:spLocks noChangeArrowheads="1"/>
          </p:cNvSpPr>
          <p:nvPr/>
        </p:nvSpPr>
        <p:spPr bwMode="auto">
          <a:xfrm>
            <a:off x="7360164" y="2923165"/>
            <a:ext cx="2105644" cy="85971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Community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work together to build respectful relationships in all communities.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67EA3879-D051-492C-AB3F-E426D784B87E}"/>
              </a:ext>
            </a:extLst>
          </p:cNvPr>
          <p:cNvPicPr>
            <a:picLocks noChangeAspect="1"/>
          </p:cNvPicPr>
          <p:nvPr/>
        </p:nvPicPr>
        <p:blipFill rotWithShape="1">
          <a:blip r:embed="rId2"/>
          <a:srcRect l="31251" t="20066" r="33373" b="43232"/>
          <a:stretch/>
        </p:blipFill>
        <p:spPr>
          <a:xfrm>
            <a:off x="4663162" y="2703275"/>
            <a:ext cx="2865674" cy="2973267"/>
          </a:xfrm>
          <a:prstGeom prst="rect">
            <a:avLst/>
          </a:prstGeom>
        </p:spPr>
      </p:pic>
      <p:sp>
        <p:nvSpPr>
          <p:cNvPr id="7" name="Text Box 2">
            <a:extLst>
              <a:ext uri="{FF2B5EF4-FFF2-40B4-BE49-F238E27FC236}">
                <a16:creationId xmlns:a16="http://schemas.microsoft.com/office/drawing/2014/main" id="{C773ABCD-0B82-4122-8425-6E63DF91AAEC}"/>
              </a:ext>
            </a:extLst>
          </p:cNvPr>
          <p:cNvSpPr txBox="1">
            <a:spLocks noChangeArrowheads="1"/>
          </p:cNvSpPr>
          <p:nvPr/>
        </p:nvSpPr>
        <p:spPr bwMode="auto">
          <a:xfrm>
            <a:off x="3265317" y="2889766"/>
            <a:ext cx="1844040" cy="683449"/>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Caring</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care for and value each other and ourselves.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2">
            <a:extLst>
              <a:ext uri="{FF2B5EF4-FFF2-40B4-BE49-F238E27FC236}">
                <a16:creationId xmlns:a16="http://schemas.microsoft.com/office/drawing/2014/main" id="{D12FEAEE-79B6-478F-9591-6308C348F57F}"/>
              </a:ext>
            </a:extLst>
          </p:cNvPr>
          <p:cNvSpPr txBox="1">
            <a:spLocks noChangeArrowheads="1"/>
          </p:cNvSpPr>
          <p:nvPr/>
        </p:nvSpPr>
        <p:spPr bwMode="auto">
          <a:xfrm>
            <a:off x="4937759" y="1986264"/>
            <a:ext cx="2316480" cy="722395"/>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US" b="1" dirty="0">
                <a:solidFill>
                  <a:srgbClr val="4472C4"/>
                </a:solidFill>
                <a:latin typeface="Arial" panose="020B0604020202020204" pitchFamily="34" charset="0"/>
                <a:ea typeface="Calibri" panose="020F0502020204030204" pitchFamily="34" charset="0"/>
                <a:cs typeface="Times New Roman" panose="02020603050405020304" pitchFamily="18" charset="0"/>
              </a:rPr>
              <a:t>Challenge</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are challenged and supported to achieve success.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F9C1C487-A1DE-4A82-8241-F3C826FB87A4}"/>
              </a:ext>
            </a:extLst>
          </p:cNvPr>
          <p:cNvSpPr/>
          <p:nvPr/>
        </p:nvSpPr>
        <p:spPr>
          <a:xfrm>
            <a:off x="2782551" y="5635975"/>
            <a:ext cx="7061717" cy="1092607"/>
          </a:xfrm>
          <a:prstGeom prst="rect">
            <a:avLst/>
          </a:prstGeom>
        </p:spPr>
        <p:txBody>
          <a:bodyPr wrap="square">
            <a:spAutoFit/>
          </a:bodyPr>
          <a:lstStyle/>
          <a:p>
            <a:pPr algn="ctr"/>
            <a:r>
              <a:rPr lang="en-US" sz="2400" b="1" dirty="0">
                <a:solidFill>
                  <a:srgbClr val="0070C0"/>
                </a:solidFill>
              </a:rPr>
              <a:t>Saint John’s CE Primary School Curriculum Design</a:t>
            </a:r>
          </a:p>
          <a:p>
            <a:pPr algn="ctr"/>
            <a:r>
              <a:rPr lang="en-GB" b="1" i="1" dirty="0">
                <a:solidFill>
                  <a:srgbClr val="507BC8"/>
                </a:solidFill>
                <a:latin typeface="Arial" panose="020B0604020202020204" pitchFamily="34" charset="0"/>
                <a:ea typeface="Calibri" panose="020F0502020204030204" pitchFamily="34" charset="0"/>
                <a:cs typeface="Times New Roman" panose="02020603050405020304" pitchFamily="18" charset="0"/>
              </a:rPr>
              <a:t>where we all flourish</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r>
              <a:rPr lang="en-GB" sz="1400" b="1" i="1" dirty="0">
                <a:solidFill>
                  <a:srgbClr val="507BC8"/>
                </a:solidFill>
                <a:latin typeface="Arial" panose="020B0604020202020204" pitchFamily="34" charset="0"/>
                <a:ea typeface="Calibri" panose="020F0502020204030204" pitchFamily="34" charset="0"/>
                <a:cs typeface="Times New Roman" panose="02020603050405020304" pitchFamily="18" charset="0"/>
              </a:rPr>
              <a:t>We are ‘like a tree, flourishing in God’s unfailing love’ Psalm 52:8</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sz="900" b="1" dirty="0">
                <a:solidFill>
                  <a:srgbClr val="4472C4"/>
                </a:solidFill>
                <a:latin typeface="Arial" panose="020B0604020202020204" pitchFamily="34" charset="0"/>
                <a:ea typeface="Calibri" panose="020F0502020204030204" pitchFamily="34" charset="0"/>
                <a:cs typeface="Times New Roman" panose="02020603050405020304" pitchFamily="18" charset="0"/>
              </a:rPr>
              <a:t>From diverse beginnings and building on our Christian values, we grow together to reach up and reach out.</a:t>
            </a:r>
            <a:endParaRPr lang="en-GB" sz="900" b="1" dirty="0"/>
          </a:p>
        </p:txBody>
      </p:sp>
      <p:sp>
        <p:nvSpPr>
          <p:cNvPr id="10" name="Rectangle 9">
            <a:extLst>
              <a:ext uri="{FF2B5EF4-FFF2-40B4-BE49-F238E27FC236}">
                <a16:creationId xmlns:a16="http://schemas.microsoft.com/office/drawing/2014/main" id="{6BDE74E8-0722-49DB-B6D1-DF8C2284433B}"/>
              </a:ext>
            </a:extLst>
          </p:cNvPr>
          <p:cNvSpPr/>
          <p:nvPr/>
        </p:nvSpPr>
        <p:spPr>
          <a:xfrm>
            <a:off x="2129953" y="162830"/>
            <a:ext cx="6877075" cy="923330"/>
          </a:xfrm>
          <a:prstGeom prst="rect">
            <a:avLst/>
          </a:prstGeom>
          <a:solidFill>
            <a:srgbClr val="FF0000"/>
          </a:solid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TO PLAY AROUND WITH</a:t>
            </a:r>
          </a:p>
        </p:txBody>
      </p:sp>
    </p:spTree>
    <p:extLst>
      <p:ext uri="{BB962C8B-B14F-4D97-AF65-F5344CB8AC3E}">
        <p14:creationId xmlns:p14="http://schemas.microsoft.com/office/powerpoint/2010/main" val="74145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10A26D6-A7A2-4C94-AC38-5EB3C951F524}"/>
              </a:ext>
            </a:extLst>
          </p:cNvPr>
          <p:cNvSpPr/>
          <p:nvPr/>
        </p:nvSpPr>
        <p:spPr>
          <a:xfrm>
            <a:off x="2867488" y="1879850"/>
            <a:ext cx="6800296" cy="4886862"/>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a:p>
            <a:pPr algn="ctr"/>
            <a:endParaRPr lang="en-US" sz="2000" b="1" dirty="0">
              <a:solidFill>
                <a:srgbClr val="0070C0"/>
              </a:solidFill>
            </a:endParaRPr>
          </a:p>
        </p:txBody>
      </p:sp>
      <p:sp>
        <p:nvSpPr>
          <p:cNvPr id="3" name="Text Box 2">
            <a:extLst>
              <a:ext uri="{FF2B5EF4-FFF2-40B4-BE49-F238E27FC236}">
                <a16:creationId xmlns:a16="http://schemas.microsoft.com/office/drawing/2014/main" id="{D81A90F4-D861-448C-8440-85697316BBF4}"/>
              </a:ext>
            </a:extLst>
          </p:cNvPr>
          <p:cNvSpPr txBox="1">
            <a:spLocks noChangeArrowheads="1"/>
          </p:cNvSpPr>
          <p:nvPr/>
        </p:nvSpPr>
        <p:spPr bwMode="auto">
          <a:xfrm>
            <a:off x="7382421" y="4701651"/>
            <a:ext cx="2018413" cy="702610"/>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Citizenship</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learn how to stand firm as citizens of the world around us and beyond.</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 Box 2">
            <a:extLst>
              <a:ext uri="{FF2B5EF4-FFF2-40B4-BE49-F238E27FC236}">
                <a16:creationId xmlns:a16="http://schemas.microsoft.com/office/drawing/2014/main" id="{AB140C37-0937-4CA7-B613-679A5252D954}"/>
              </a:ext>
            </a:extLst>
          </p:cNvPr>
          <p:cNvSpPr txBox="1">
            <a:spLocks noChangeArrowheads="1"/>
          </p:cNvSpPr>
          <p:nvPr/>
        </p:nvSpPr>
        <p:spPr bwMode="auto">
          <a:xfrm>
            <a:off x="3115890" y="4583130"/>
            <a:ext cx="1524000" cy="683449"/>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US" b="1" dirty="0">
                <a:solidFill>
                  <a:srgbClr val="4472C4"/>
                </a:solidFill>
                <a:latin typeface="Arial" panose="020B0604020202020204" pitchFamily="34" charset="0"/>
                <a:ea typeface="Calibri" panose="020F0502020204030204" pitchFamily="34" charset="0"/>
                <a:cs typeface="Times New Roman" panose="02020603050405020304" pitchFamily="18" charset="0"/>
              </a:rPr>
              <a:t>Curriculum</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learn new and amazing things!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2">
            <a:extLst>
              <a:ext uri="{FF2B5EF4-FFF2-40B4-BE49-F238E27FC236}">
                <a16:creationId xmlns:a16="http://schemas.microsoft.com/office/drawing/2014/main" id="{9BD20B0D-957B-4D87-BEAD-7E33172AA764}"/>
              </a:ext>
            </a:extLst>
          </p:cNvPr>
          <p:cNvSpPr txBox="1">
            <a:spLocks noChangeArrowheads="1"/>
          </p:cNvSpPr>
          <p:nvPr/>
        </p:nvSpPr>
        <p:spPr bwMode="auto">
          <a:xfrm>
            <a:off x="7360164" y="2923165"/>
            <a:ext cx="2105644" cy="859711"/>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Community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work together to build respectful relationships in all communities.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67EA3879-D051-492C-AB3F-E426D784B87E}"/>
              </a:ext>
            </a:extLst>
          </p:cNvPr>
          <p:cNvPicPr>
            <a:picLocks noChangeAspect="1"/>
          </p:cNvPicPr>
          <p:nvPr/>
        </p:nvPicPr>
        <p:blipFill rotWithShape="1">
          <a:blip r:embed="rId2"/>
          <a:srcRect l="31251" t="20066" r="33373" b="43232"/>
          <a:stretch/>
        </p:blipFill>
        <p:spPr>
          <a:xfrm>
            <a:off x="4663162" y="2703275"/>
            <a:ext cx="2865674" cy="2973267"/>
          </a:xfrm>
          <a:prstGeom prst="rect">
            <a:avLst/>
          </a:prstGeom>
        </p:spPr>
      </p:pic>
      <p:sp>
        <p:nvSpPr>
          <p:cNvPr id="7" name="Text Box 2">
            <a:extLst>
              <a:ext uri="{FF2B5EF4-FFF2-40B4-BE49-F238E27FC236}">
                <a16:creationId xmlns:a16="http://schemas.microsoft.com/office/drawing/2014/main" id="{C773ABCD-0B82-4122-8425-6E63DF91AAEC}"/>
              </a:ext>
            </a:extLst>
          </p:cNvPr>
          <p:cNvSpPr txBox="1">
            <a:spLocks noChangeArrowheads="1"/>
          </p:cNvSpPr>
          <p:nvPr/>
        </p:nvSpPr>
        <p:spPr bwMode="auto">
          <a:xfrm>
            <a:off x="3265317" y="2889766"/>
            <a:ext cx="1844040" cy="683449"/>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GB" b="1" dirty="0">
                <a:solidFill>
                  <a:srgbClr val="4472C4"/>
                </a:solidFill>
                <a:latin typeface="Arial" panose="020B0604020202020204" pitchFamily="34" charset="0"/>
                <a:ea typeface="Calibri" panose="020F0502020204030204" pitchFamily="34" charset="0"/>
                <a:cs typeface="Times New Roman" panose="02020603050405020304" pitchFamily="18" charset="0"/>
              </a:rPr>
              <a:t>Caring</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care for and value each other and ourselves.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2">
            <a:extLst>
              <a:ext uri="{FF2B5EF4-FFF2-40B4-BE49-F238E27FC236}">
                <a16:creationId xmlns:a16="http://schemas.microsoft.com/office/drawing/2014/main" id="{D12FEAEE-79B6-478F-9591-6308C348F57F}"/>
              </a:ext>
            </a:extLst>
          </p:cNvPr>
          <p:cNvSpPr txBox="1">
            <a:spLocks noChangeArrowheads="1"/>
          </p:cNvSpPr>
          <p:nvPr/>
        </p:nvSpPr>
        <p:spPr bwMode="auto">
          <a:xfrm>
            <a:off x="4937759" y="1986264"/>
            <a:ext cx="2316480" cy="722395"/>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r>
              <a:rPr lang="en-US" b="1" dirty="0">
                <a:solidFill>
                  <a:srgbClr val="4472C4"/>
                </a:solidFill>
                <a:latin typeface="Arial" panose="020B0604020202020204" pitchFamily="34" charset="0"/>
                <a:ea typeface="Calibri" panose="020F0502020204030204" pitchFamily="34" charset="0"/>
                <a:cs typeface="Times New Roman" panose="02020603050405020304" pitchFamily="18" charset="0"/>
              </a:rPr>
              <a:t>Challenge</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n-US" sz="1100" i="1" dirty="0">
                <a:solidFill>
                  <a:srgbClr val="4472C4"/>
                </a:solidFill>
                <a:latin typeface="Arial" panose="020B0604020202020204" pitchFamily="34" charset="0"/>
                <a:ea typeface="Calibri" panose="020F0502020204030204" pitchFamily="34" charset="0"/>
                <a:cs typeface="Times New Roman" panose="02020603050405020304" pitchFamily="18" charset="0"/>
              </a:rPr>
              <a:t>We are challenged and supported to achieve success.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dirty="0">
                <a:solidFill>
                  <a:srgbClr val="4472C4"/>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F9C1C487-A1DE-4A82-8241-F3C826FB87A4}"/>
              </a:ext>
            </a:extLst>
          </p:cNvPr>
          <p:cNvSpPr/>
          <p:nvPr/>
        </p:nvSpPr>
        <p:spPr>
          <a:xfrm>
            <a:off x="2782551" y="5635975"/>
            <a:ext cx="7061717" cy="1092607"/>
          </a:xfrm>
          <a:prstGeom prst="rect">
            <a:avLst/>
          </a:prstGeom>
        </p:spPr>
        <p:txBody>
          <a:bodyPr wrap="square">
            <a:spAutoFit/>
          </a:bodyPr>
          <a:lstStyle/>
          <a:p>
            <a:pPr algn="ctr"/>
            <a:r>
              <a:rPr lang="en-US" sz="2400" b="1" dirty="0">
                <a:solidFill>
                  <a:srgbClr val="0070C0"/>
                </a:solidFill>
              </a:rPr>
              <a:t>Saint John’s CE Primary School Curriculum Design</a:t>
            </a:r>
          </a:p>
          <a:p>
            <a:pPr algn="ctr"/>
            <a:r>
              <a:rPr lang="en-GB" b="1" i="1" dirty="0">
                <a:solidFill>
                  <a:srgbClr val="507BC8"/>
                </a:solidFill>
                <a:latin typeface="Arial" panose="020B0604020202020204" pitchFamily="34" charset="0"/>
                <a:ea typeface="Calibri" panose="020F0502020204030204" pitchFamily="34" charset="0"/>
                <a:cs typeface="Times New Roman" panose="02020603050405020304" pitchFamily="18" charset="0"/>
              </a:rPr>
              <a:t>where we all flourish</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r>
              <a:rPr lang="en-GB" sz="1400" b="1" i="1" dirty="0">
                <a:solidFill>
                  <a:srgbClr val="507BC8"/>
                </a:solidFill>
                <a:latin typeface="Arial" panose="020B0604020202020204" pitchFamily="34" charset="0"/>
                <a:ea typeface="Calibri" panose="020F0502020204030204" pitchFamily="34" charset="0"/>
                <a:cs typeface="Times New Roman" panose="02020603050405020304" pitchFamily="18" charset="0"/>
              </a:rPr>
              <a:t>We are ‘like a tree, flourishing in God’s unfailing love’ Psalm 52:8</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sz="900" b="1" dirty="0">
                <a:solidFill>
                  <a:srgbClr val="4472C4"/>
                </a:solidFill>
                <a:latin typeface="Arial" panose="020B0604020202020204" pitchFamily="34" charset="0"/>
                <a:ea typeface="Calibri" panose="020F0502020204030204" pitchFamily="34" charset="0"/>
                <a:cs typeface="Times New Roman" panose="02020603050405020304" pitchFamily="18" charset="0"/>
              </a:rPr>
              <a:t>From diverse beginnings and building on our Christian values, we grow together to reach up and reach out.</a:t>
            </a:r>
            <a:endParaRPr lang="en-GB" sz="900" b="1" dirty="0"/>
          </a:p>
        </p:txBody>
      </p:sp>
    </p:spTree>
    <p:extLst>
      <p:ext uri="{BB962C8B-B14F-4D97-AF65-F5344CB8AC3E}">
        <p14:creationId xmlns:p14="http://schemas.microsoft.com/office/powerpoint/2010/main" val="41112350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F1914D008B994EAA03D1541750FEF6" ma:contentTypeVersion="13" ma:contentTypeDescription="Create a new document." ma:contentTypeScope="" ma:versionID="da2e49473f19d4a78e00c62b5e6052cd">
  <xsd:schema xmlns:xsd="http://www.w3.org/2001/XMLSchema" xmlns:xs="http://www.w3.org/2001/XMLSchema" xmlns:p="http://schemas.microsoft.com/office/2006/metadata/properties" xmlns:ns3="d0594df5-9502-4d2a-bf59-efb83f15eda1" targetNamespace="http://schemas.microsoft.com/office/2006/metadata/properties" ma:root="true" ma:fieldsID="3fb470bcc37f5400fafcec712dc3d8f0" ns3:_="">
    <xsd:import namespace="d0594df5-9502-4d2a-bf59-efb83f15eda1"/>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_activity" minOccurs="0"/>
                <xsd:element ref="ns3:MediaServiceLocation"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594df5-9502-4d2a-bf59-efb83f15ed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0594df5-9502-4d2a-bf59-efb83f15eda1" xsi:nil="true"/>
  </documentManagement>
</p:properties>
</file>

<file path=customXml/itemProps1.xml><?xml version="1.0" encoding="utf-8"?>
<ds:datastoreItem xmlns:ds="http://schemas.openxmlformats.org/officeDocument/2006/customXml" ds:itemID="{BAFE746D-6C61-45A9-9F09-CB23AF4313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594df5-9502-4d2a-bf59-efb83f15ed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8635DFD-458C-4092-900C-7C3A3094695D}">
  <ds:schemaRefs>
    <ds:schemaRef ds:uri="http://schemas.microsoft.com/sharepoint/v3/contenttype/forms"/>
  </ds:schemaRefs>
</ds:datastoreItem>
</file>

<file path=customXml/itemProps3.xml><?xml version="1.0" encoding="utf-8"?>
<ds:datastoreItem xmlns:ds="http://schemas.openxmlformats.org/officeDocument/2006/customXml" ds:itemID="{3A6F3573-9C39-4E8C-B496-889C16BC935D}">
  <ds:schemaRefs>
    <ds:schemaRef ds:uri="http://schemas.microsoft.com/office/infopath/2007/PartnerControls"/>
    <ds:schemaRef ds:uri="http://schemas.microsoft.com/office/2006/documentManagement/types"/>
    <ds:schemaRef ds:uri="http://purl.org/dc/dcmitype/"/>
    <ds:schemaRef ds:uri="d0594df5-9502-4d2a-bf59-efb83f15eda1"/>
    <ds:schemaRef ds:uri="http://schemas.microsoft.com/office/2006/metadata/properties"/>
    <ds:schemaRef ds:uri="http://purl.org/dc/elements/1.1/"/>
    <ds:schemaRef ds:uri="http://www.w3.org/XML/1998/namespace"/>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13466</TotalTime>
  <Words>842</Words>
  <Application>Microsoft Office PowerPoint</Application>
  <PresentationFormat>A4 Paper (210x297 mm)</PresentationFormat>
  <Paragraphs>80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VMB</dc:creator>
  <cp:lastModifiedBy>Head</cp:lastModifiedBy>
  <cp:revision>231</cp:revision>
  <cp:lastPrinted>2026-04-09T14:37:53Z</cp:lastPrinted>
  <dcterms:created xsi:type="dcterms:W3CDTF">2017-10-12T07:43:22Z</dcterms:created>
  <dcterms:modified xsi:type="dcterms:W3CDTF">2026-04-09T16:18:51Z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0x0101007AF1914D008B994EAA03D1541750FEF6</vt:lpwstr>
  </property>
</Properties>
</file>