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changesInfos/changesInfo1.xml" ContentType="application/vnd.ms-powerpoint.changesinfo+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4018" r:id="rId1"/>
  </p:sldMasterIdLst>
  <p:notesMasterIdLst>
    <p:notesMasterId r:id="rId3"/>
  </p:notesMasterIdLst>
  <p:handoutMasterIdLst>
    <p:handoutMasterId r:id="rId4"/>
  </p:handoutMasterIdLst>
  <p:sldIdLst>
    <p:sldId id="266" r:id="rId2"/>
  </p:sldIdLst>
  <p:sldSz cx="12801600" cy="9601200" type="A3"/>
  <p:notesSz cx="6797675" cy="9926638"/>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FFCD2F"/>
    <a:srgbClr val="F2F2F2"/>
    <a:srgbClr val="E8E8E8"/>
    <a:srgbClr val="FFFF65"/>
    <a:srgbClr val="2FFF8D"/>
    <a:srgbClr val="002060"/>
    <a:srgbClr val="FFFF3B"/>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3110" autoAdjust="0"/>
    <p:restoredTop sz="79180" autoAdjust="0"/>
  </p:normalViewPr>
  <p:slideViewPr>
    <p:cSldViewPr snapToGrid="0">
      <p:cViewPr>
        <p:scale>
          <a:sx n="70" d="100"/>
          <a:sy n="70" d="100"/>
        </p:scale>
        <p:origin x="1118" y="-605"/>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tableStyles" Target="tableStyles.xml"/><Relationship Id="rId3" Type="http://schemas.openxmlformats.org/officeDocument/2006/relationships/notesMaster" Target="notesMasters/notesMaster1.xml"/><Relationship Id="rId7" Type="http://schemas.openxmlformats.org/officeDocument/2006/relationships/theme" Target="theme/theme1.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viewProps" Target="viewProps.xml"/><Relationship Id="rId5" Type="http://schemas.openxmlformats.org/officeDocument/2006/relationships/presProps" Target="presProps.xml"/><Relationship Id="rId4" Type="http://schemas.openxmlformats.org/officeDocument/2006/relationships/handoutMaster" Target="handoutMasters/handoutMaster1.xml"/><Relationship Id="rId9" Type="http://schemas.microsoft.com/office/2016/11/relationships/changesInfo" Target="changesInfos/changesInfo1.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fiona griffiths" userId="ee7e4d666697d728" providerId="LiveId" clId="{21169765-FEC0-45B7-8005-5AFE036A0D8B}"/>
    <pc:docChg chg="undo custSel modSld">
      <pc:chgData name="fiona griffiths" userId="ee7e4d666697d728" providerId="LiveId" clId="{21169765-FEC0-45B7-8005-5AFE036A0D8B}" dt="2026-08-30T17:43:53.597" v="119" actId="20577"/>
      <pc:docMkLst>
        <pc:docMk/>
      </pc:docMkLst>
      <pc:sldChg chg="modSp mod">
        <pc:chgData name="fiona griffiths" userId="ee7e4d666697d728" providerId="LiveId" clId="{21169765-FEC0-45B7-8005-5AFE036A0D8B}" dt="2026-08-30T17:43:53.597" v="119" actId="20577"/>
        <pc:sldMkLst>
          <pc:docMk/>
          <pc:sldMk cId="1106829779" sldId="266"/>
        </pc:sldMkLst>
        <pc:spChg chg="mod">
          <ac:chgData name="fiona griffiths" userId="ee7e4d666697d728" providerId="LiveId" clId="{21169765-FEC0-45B7-8005-5AFE036A0D8B}" dt="2026-08-30T17:43:53.597" v="119" actId="20577"/>
          <ac:spMkLst>
            <pc:docMk/>
            <pc:sldMk cId="1106829779" sldId="266"/>
            <ac:spMk id="9" creationId="{3F760BDC-B79C-4CE9-AB0D-F84833D346AD}"/>
          </ac:spMkLst>
        </pc:spChg>
        <pc:spChg chg="mod">
          <ac:chgData name="fiona griffiths" userId="ee7e4d666697d728" providerId="LiveId" clId="{21169765-FEC0-45B7-8005-5AFE036A0D8B}" dt="2026-08-30T17:32:34.483" v="39" actId="20577"/>
          <ac:spMkLst>
            <pc:docMk/>
            <pc:sldMk cId="1106829779" sldId="266"/>
            <ac:spMk id="12" creationId="{CA0BE4BE-1B4B-4570-BD0E-81B11CE0DB80}"/>
          </ac:spMkLst>
        </pc:spChg>
        <pc:spChg chg="mod">
          <ac:chgData name="fiona griffiths" userId="ee7e4d666697d728" providerId="LiveId" clId="{21169765-FEC0-45B7-8005-5AFE036A0D8B}" dt="2026-08-30T17:43:02.380" v="76"/>
          <ac:spMkLst>
            <pc:docMk/>
            <pc:sldMk cId="1106829779" sldId="266"/>
            <ac:spMk id="33" creationId="{4F8195BB-25DC-44F0-B1C3-A09A777721F2}"/>
          </ac:spMkLst>
        </pc:spChg>
      </pc:sldChg>
    </pc:docChg>
  </pc:docChgLst>
  <pc:docChgLst>
    <pc:chgData userId="ee7e4d666697d728" providerId="LiveId" clId="{8A1808FF-D516-4A84-9E3F-53A06E93CB04}"/>
    <pc:docChg chg="modSld">
      <pc:chgData name="" userId="ee7e4d666697d728" providerId="LiveId" clId="{8A1808FF-D516-4A84-9E3F-53A06E93CB04}" dt="2025-09-03T07:16:37.716" v="130" actId="20577"/>
      <pc:docMkLst>
        <pc:docMk/>
      </pc:docMkLst>
      <pc:sldChg chg="delSp modSp">
        <pc:chgData name="" userId="ee7e4d666697d728" providerId="LiveId" clId="{8A1808FF-D516-4A84-9E3F-53A06E93CB04}" dt="2025-09-03T07:16:37.716" v="130" actId="20577"/>
        <pc:sldMkLst>
          <pc:docMk/>
          <pc:sldMk cId="1106829779" sldId="266"/>
        </pc:sldMkLst>
        <pc:spChg chg="mod">
          <ac:chgData name="" userId="ee7e4d666697d728" providerId="LiveId" clId="{8A1808FF-D516-4A84-9E3F-53A06E93CB04}" dt="2025-09-03T07:16:37.716" v="130" actId="20577"/>
          <ac:spMkLst>
            <pc:docMk/>
            <pc:sldMk cId="1106829779" sldId="266"/>
            <ac:spMk id="9" creationId="{3F760BDC-B79C-4CE9-AB0D-F84833D346AD}"/>
          </ac:spMkLst>
        </pc:spChg>
        <pc:spChg chg="mod">
          <ac:chgData name="" userId="ee7e4d666697d728" providerId="LiveId" clId="{8A1808FF-D516-4A84-9E3F-53A06E93CB04}" dt="2025-09-03T07:16:12.057" v="82" actId="20577"/>
          <ac:spMkLst>
            <pc:docMk/>
            <pc:sldMk cId="1106829779" sldId="266"/>
            <ac:spMk id="12" creationId="{CA0BE4BE-1B4B-4570-BD0E-81B11CE0DB80}"/>
          </ac:spMkLst>
        </pc:spChg>
        <pc:spChg chg="mod">
          <ac:chgData name="" userId="ee7e4d666697d728" providerId="LiveId" clId="{8A1808FF-D516-4A84-9E3F-53A06E93CB04}" dt="2025-09-03T07:15:54.375" v="64" actId="255"/>
          <ac:spMkLst>
            <pc:docMk/>
            <pc:sldMk cId="1106829779" sldId="266"/>
            <ac:spMk id="17" creationId="{566E10C2-7D32-438C-A7A1-F261ED64BD60}"/>
          </ac:spMkLst>
        </pc:spChg>
        <pc:spChg chg="mod">
          <ac:chgData name="" userId="ee7e4d666697d728" providerId="LiveId" clId="{8A1808FF-D516-4A84-9E3F-53A06E93CB04}" dt="2025-08-27T09:32:34.928" v="54" actId="14100"/>
          <ac:spMkLst>
            <pc:docMk/>
            <pc:sldMk cId="1106829779" sldId="266"/>
            <ac:spMk id="19" creationId="{3358C38E-E5C5-46B1-B16E-65807B07F313}"/>
          </ac:spMkLst>
        </pc:spChg>
        <pc:spChg chg="del mod">
          <ac:chgData name="" userId="ee7e4d666697d728" providerId="LiveId" clId="{8A1808FF-D516-4A84-9E3F-53A06E93CB04}" dt="2025-08-27T09:32:17.720" v="53"/>
          <ac:spMkLst>
            <pc:docMk/>
            <pc:sldMk cId="1106829779" sldId="266"/>
            <ac:spMk id="34" creationId="{1FBD5DF4-34B4-4571-AB54-E7CB9E988161}"/>
          </ac:spMkLst>
        </pc:spChg>
        <pc:spChg chg="mod">
          <ac:chgData name="" userId="ee7e4d666697d728" providerId="LiveId" clId="{8A1808FF-D516-4A84-9E3F-53A06E93CB04}" dt="2025-08-27T09:32:39.161" v="55" actId="14100"/>
          <ac:spMkLst>
            <pc:docMk/>
            <pc:sldMk cId="1106829779" sldId="266"/>
            <ac:spMk id="35" creationId="{71B26BEB-E102-4B8E-9393-7E332B758472}"/>
          </ac:spMkLst>
        </pc:spChg>
      </pc:sldChg>
    </pc:docChg>
  </pc:docChgLst>
</pc:chgInfo>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3"/>
            <a:ext cx="2946182" cy="497040"/>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sz="quarter" idx="1"/>
          </p:nvPr>
        </p:nvSpPr>
        <p:spPr>
          <a:xfrm>
            <a:off x="3849928" y="3"/>
            <a:ext cx="2946182" cy="497040"/>
          </a:xfrm>
          <a:prstGeom prst="rect">
            <a:avLst/>
          </a:prstGeom>
        </p:spPr>
        <p:txBody>
          <a:bodyPr vert="horz" lIns="91440" tIns="45720" rIns="91440" bIns="45720" rtlCol="0"/>
          <a:lstStyle>
            <a:lvl1pPr algn="r">
              <a:defRPr sz="1200"/>
            </a:lvl1pPr>
          </a:lstStyle>
          <a:p>
            <a:fld id="{FF49995D-67F9-401B-83FB-5CEE3BBEEFEC}" type="datetimeFigureOut">
              <a:rPr lang="en-GB" smtClean="0"/>
              <a:t>30/08/2026</a:t>
            </a:fld>
            <a:endParaRPr lang="en-GB"/>
          </a:p>
        </p:txBody>
      </p:sp>
      <p:sp>
        <p:nvSpPr>
          <p:cNvPr id="4" name="Footer Placeholder 3"/>
          <p:cNvSpPr>
            <a:spLocks noGrp="1"/>
          </p:cNvSpPr>
          <p:nvPr>
            <p:ph type="ftr" sz="quarter" idx="2"/>
          </p:nvPr>
        </p:nvSpPr>
        <p:spPr>
          <a:xfrm>
            <a:off x="0" y="9429601"/>
            <a:ext cx="2946182" cy="497040"/>
          </a:xfrm>
          <a:prstGeom prst="rect">
            <a:avLst/>
          </a:prstGeom>
        </p:spPr>
        <p:txBody>
          <a:bodyPr vert="horz" lIns="91440" tIns="45720" rIns="91440" bIns="45720" rtlCol="0" anchor="b"/>
          <a:lstStyle>
            <a:lvl1pPr algn="l">
              <a:defRPr sz="1200"/>
            </a:lvl1pPr>
          </a:lstStyle>
          <a:p>
            <a:endParaRPr lang="en-GB"/>
          </a:p>
        </p:txBody>
      </p:sp>
      <p:sp>
        <p:nvSpPr>
          <p:cNvPr id="5" name="Slide Number Placeholder 4"/>
          <p:cNvSpPr>
            <a:spLocks noGrp="1"/>
          </p:cNvSpPr>
          <p:nvPr>
            <p:ph type="sldNum" sz="quarter" idx="3"/>
          </p:nvPr>
        </p:nvSpPr>
        <p:spPr>
          <a:xfrm>
            <a:off x="3849928" y="9429601"/>
            <a:ext cx="2946182" cy="497040"/>
          </a:xfrm>
          <a:prstGeom prst="rect">
            <a:avLst/>
          </a:prstGeom>
        </p:spPr>
        <p:txBody>
          <a:bodyPr vert="horz" lIns="91440" tIns="45720" rIns="91440" bIns="45720" rtlCol="0" anchor="b"/>
          <a:lstStyle>
            <a:lvl1pPr algn="r">
              <a:defRPr sz="1200"/>
            </a:lvl1pPr>
          </a:lstStyle>
          <a:p>
            <a:fld id="{22F11E37-E07C-450B-9899-1E912B0C0C09}" type="slidenum">
              <a:rPr lang="en-GB" smtClean="0"/>
              <a:t>‹#›</a:t>
            </a:fld>
            <a:endParaRPr lang="en-GB"/>
          </a:p>
        </p:txBody>
      </p:sp>
    </p:spTree>
    <p:extLst>
      <p:ext uri="{BB962C8B-B14F-4D97-AF65-F5344CB8AC3E}">
        <p14:creationId xmlns:p14="http://schemas.microsoft.com/office/powerpoint/2010/main" val="76534123"/>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3"/>
            <a:ext cx="2946182" cy="497040"/>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49928" y="3"/>
            <a:ext cx="2946182" cy="497040"/>
          </a:xfrm>
          <a:prstGeom prst="rect">
            <a:avLst/>
          </a:prstGeom>
        </p:spPr>
        <p:txBody>
          <a:bodyPr vert="horz" lIns="91440" tIns="45720" rIns="91440" bIns="45720" rtlCol="0"/>
          <a:lstStyle>
            <a:lvl1pPr algn="r">
              <a:defRPr sz="1200"/>
            </a:lvl1pPr>
          </a:lstStyle>
          <a:p>
            <a:fld id="{D4D81A0F-558B-4D88-83F7-37F69F621898}" type="datetimeFigureOut">
              <a:rPr lang="en-GB" smtClean="0"/>
              <a:t>30/08/2026</a:t>
            </a:fld>
            <a:endParaRPr lang="en-GB"/>
          </a:p>
        </p:txBody>
      </p:sp>
      <p:sp>
        <p:nvSpPr>
          <p:cNvPr id="4" name="Slide Image Placeholder 3"/>
          <p:cNvSpPr>
            <a:spLocks noGrp="1" noRot="1" noChangeAspect="1"/>
          </p:cNvSpPr>
          <p:nvPr>
            <p:ph type="sldImg" idx="2"/>
          </p:nvPr>
        </p:nvSpPr>
        <p:spPr>
          <a:xfrm>
            <a:off x="1166813" y="1241425"/>
            <a:ext cx="4464050" cy="3349625"/>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79768" y="4776932"/>
            <a:ext cx="5438140" cy="3908682"/>
          </a:xfrm>
          <a:prstGeom prst="rect">
            <a:avLst/>
          </a:prstGeom>
        </p:spPr>
        <p:txBody>
          <a:bodyPr vert="horz" lIns="91440" tIns="45720" rIns="91440" bIns="45720" rtlCol="0"/>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9429601"/>
            <a:ext cx="2946182" cy="497040"/>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49928" y="9429601"/>
            <a:ext cx="2946182" cy="497040"/>
          </a:xfrm>
          <a:prstGeom prst="rect">
            <a:avLst/>
          </a:prstGeom>
        </p:spPr>
        <p:txBody>
          <a:bodyPr vert="horz" lIns="91440" tIns="45720" rIns="91440" bIns="45720" rtlCol="0" anchor="b"/>
          <a:lstStyle>
            <a:lvl1pPr algn="r">
              <a:defRPr sz="1200"/>
            </a:lvl1pPr>
          </a:lstStyle>
          <a:p>
            <a:fld id="{14059A6A-6EAC-4755-BC0C-77DE14381F72}" type="slidenum">
              <a:rPr lang="en-GB" smtClean="0"/>
              <a:t>‹#›</a:t>
            </a:fld>
            <a:endParaRPr lang="en-GB"/>
          </a:p>
        </p:txBody>
      </p:sp>
    </p:spTree>
    <p:extLst>
      <p:ext uri="{BB962C8B-B14F-4D97-AF65-F5344CB8AC3E}">
        <p14:creationId xmlns:p14="http://schemas.microsoft.com/office/powerpoint/2010/main" val="4183014523"/>
      </p:ext>
    </p:extLst>
  </p:cSld>
  <p:clrMap bg1="lt1" tx1="dk1" bg2="lt2" tx2="dk2" accent1="accent1" accent2="accent2" accent3="accent3" accent4="accent4" accent5="accent5" accent6="accent6" hlink="hlink" folHlink="folHlink"/>
  <p:notesStyle>
    <a:lvl1pPr marL="0" algn="l" defTabSz="1221913" rtl="0" eaLnBrk="1" latinLnBrk="0" hangingPunct="1">
      <a:defRPr sz="1604" kern="1200">
        <a:solidFill>
          <a:schemeClr val="tx1"/>
        </a:solidFill>
        <a:latin typeface="+mn-lt"/>
        <a:ea typeface="+mn-ea"/>
        <a:cs typeface="+mn-cs"/>
      </a:defRPr>
    </a:lvl1pPr>
    <a:lvl2pPr marL="610956" algn="l" defTabSz="1221913" rtl="0" eaLnBrk="1" latinLnBrk="0" hangingPunct="1">
      <a:defRPr sz="1604" kern="1200">
        <a:solidFill>
          <a:schemeClr val="tx1"/>
        </a:solidFill>
        <a:latin typeface="+mn-lt"/>
        <a:ea typeface="+mn-ea"/>
        <a:cs typeface="+mn-cs"/>
      </a:defRPr>
    </a:lvl2pPr>
    <a:lvl3pPr marL="1221913" algn="l" defTabSz="1221913" rtl="0" eaLnBrk="1" latinLnBrk="0" hangingPunct="1">
      <a:defRPr sz="1604" kern="1200">
        <a:solidFill>
          <a:schemeClr val="tx1"/>
        </a:solidFill>
        <a:latin typeface="+mn-lt"/>
        <a:ea typeface="+mn-ea"/>
        <a:cs typeface="+mn-cs"/>
      </a:defRPr>
    </a:lvl3pPr>
    <a:lvl4pPr marL="1832869" algn="l" defTabSz="1221913" rtl="0" eaLnBrk="1" latinLnBrk="0" hangingPunct="1">
      <a:defRPr sz="1604" kern="1200">
        <a:solidFill>
          <a:schemeClr val="tx1"/>
        </a:solidFill>
        <a:latin typeface="+mn-lt"/>
        <a:ea typeface="+mn-ea"/>
        <a:cs typeface="+mn-cs"/>
      </a:defRPr>
    </a:lvl4pPr>
    <a:lvl5pPr marL="2443825" algn="l" defTabSz="1221913" rtl="0" eaLnBrk="1" latinLnBrk="0" hangingPunct="1">
      <a:defRPr sz="1604" kern="1200">
        <a:solidFill>
          <a:schemeClr val="tx1"/>
        </a:solidFill>
        <a:latin typeface="+mn-lt"/>
        <a:ea typeface="+mn-ea"/>
        <a:cs typeface="+mn-cs"/>
      </a:defRPr>
    </a:lvl5pPr>
    <a:lvl6pPr marL="3054782" algn="l" defTabSz="1221913" rtl="0" eaLnBrk="1" latinLnBrk="0" hangingPunct="1">
      <a:defRPr sz="1604" kern="1200">
        <a:solidFill>
          <a:schemeClr val="tx1"/>
        </a:solidFill>
        <a:latin typeface="+mn-lt"/>
        <a:ea typeface="+mn-ea"/>
        <a:cs typeface="+mn-cs"/>
      </a:defRPr>
    </a:lvl6pPr>
    <a:lvl7pPr marL="3665738" algn="l" defTabSz="1221913" rtl="0" eaLnBrk="1" latinLnBrk="0" hangingPunct="1">
      <a:defRPr sz="1604" kern="1200">
        <a:solidFill>
          <a:schemeClr val="tx1"/>
        </a:solidFill>
        <a:latin typeface="+mn-lt"/>
        <a:ea typeface="+mn-ea"/>
        <a:cs typeface="+mn-cs"/>
      </a:defRPr>
    </a:lvl7pPr>
    <a:lvl8pPr marL="4276695" algn="l" defTabSz="1221913" rtl="0" eaLnBrk="1" latinLnBrk="0" hangingPunct="1">
      <a:defRPr sz="1604" kern="1200">
        <a:solidFill>
          <a:schemeClr val="tx1"/>
        </a:solidFill>
        <a:latin typeface="+mn-lt"/>
        <a:ea typeface="+mn-ea"/>
        <a:cs typeface="+mn-cs"/>
      </a:defRPr>
    </a:lvl8pPr>
    <a:lvl9pPr marL="4887651" algn="l" defTabSz="1221913" rtl="0" eaLnBrk="1" latinLnBrk="0" hangingPunct="1">
      <a:defRPr sz="1604"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960120" y="1571308"/>
            <a:ext cx="10881360" cy="3342640"/>
          </a:xfrm>
        </p:spPr>
        <p:txBody>
          <a:bodyPr anchor="b"/>
          <a:lstStyle>
            <a:lvl1pPr algn="ctr">
              <a:defRPr sz="8400"/>
            </a:lvl1pPr>
          </a:lstStyle>
          <a:p>
            <a:r>
              <a:rPr lang="en-US"/>
              <a:t>Click to edit Master title style</a:t>
            </a:r>
            <a:endParaRPr lang="en-US" dirty="0"/>
          </a:p>
        </p:txBody>
      </p:sp>
      <p:sp>
        <p:nvSpPr>
          <p:cNvPr id="3" name="Subtitle 2"/>
          <p:cNvSpPr>
            <a:spLocks noGrp="1"/>
          </p:cNvSpPr>
          <p:nvPr>
            <p:ph type="subTitle" idx="1"/>
          </p:nvPr>
        </p:nvSpPr>
        <p:spPr>
          <a:xfrm>
            <a:off x="1600200" y="5042853"/>
            <a:ext cx="9601200" cy="2318067"/>
          </a:xfrm>
        </p:spPr>
        <p:txBody>
          <a:bodyPr/>
          <a:lstStyle>
            <a:lvl1pPr marL="0" indent="0" algn="ctr">
              <a:buNone/>
              <a:defRPr sz="3360"/>
            </a:lvl1pPr>
            <a:lvl2pPr marL="640080" indent="0" algn="ctr">
              <a:buNone/>
              <a:defRPr sz="2800"/>
            </a:lvl2pPr>
            <a:lvl3pPr marL="1280160" indent="0" algn="ctr">
              <a:buNone/>
              <a:defRPr sz="2520"/>
            </a:lvl3pPr>
            <a:lvl4pPr marL="1920240" indent="0" algn="ctr">
              <a:buNone/>
              <a:defRPr sz="2240"/>
            </a:lvl4pPr>
            <a:lvl5pPr marL="2560320" indent="0" algn="ctr">
              <a:buNone/>
              <a:defRPr sz="2240"/>
            </a:lvl5pPr>
            <a:lvl6pPr marL="3200400" indent="0" algn="ctr">
              <a:buNone/>
              <a:defRPr sz="2240"/>
            </a:lvl6pPr>
            <a:lvl7pPr marL="3840480" indent="0" algn="ctr">
              <a:buNone/>
              <a:defRPr sz="2240"/>
            </a:lvl7pPr>
            <a:lvl8pPr marL="4480560" indent="0" algn="ctr">
              <a:buNone/>
              <a:defRPr sz="2240"/>
            </a:lvl8pPr>
            <a:lvl9pPr marL="5120640" indent="0" algn="ctr">
              <a:buNone/>
              <a:defRPr sz="2240"/>
            </a:lvl9pPr>
          </a:lstStyle>
          <a:p>
            <a:r>
              <a:rPr lang="en-US"/>
              <a:t>Click to edit Master subtitle style</a:t>
            </a:r>
            <a:endParaRPr lang="en-US" dirty="0"/>
          </a:p>
        </p:txBody>
      </p:sp>
      <p:sp>
        <p:nvSpPr>
          <p:cNvPr id="4" name="Date Placeholder 3"/>
          <p:cNvSpPr>
            <a:spLocks noGrp="1"/>
          </p:cNvSpPr>
          <p:nvPr>
            <p:ph type="dt" sz="half" idx="10"/>
          </p:nvPr>
        </p:nvSpPr>
        <p:spPr/>
        <p:txBody>
          <a:bodyPr/>
          <a:lstStyle/>
          <a:p>
            <a:fld id="{22F13CE4-E9B1-4554-888D-8867AE1BF5FE}" type="datetimeFigureOut">
              <a:rPr lang="en-GB" smtClean="0"/>
              <a:t>30/08/2026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12AF2A0F-2585-4447-A818-78FFFC977739}" type="slidenum">
              <a:rPr lang="en-GB" smtClean="0"/>
              <a:t>‹#›</a:t>
            </a:fld>
            <a:endParaRPr lang="en-GB"/>
          </a:p>
        </p:txBody>
      </p:sp>
    </p:spTree>
    <p:extLst>
      <p:ext uri="{BB962C8B-B14F-4D97-AF65-F5344CB8AC3E}">
        <p14:creationId xmlns:p14="http://schemas.microsoft.com/office/powerpoint/2010/main" val="3652157036"/>
      </p:ext>
    </p:extLst>
  </p:cSld>
  <p:clrMapOvr>
    <a:masterClrMapping/>
  </p:clrMapOvr>
  <p:extLst>
    <p:ext uri="{DCECCB84-F9BA-43D5-87BE-67443E8EF086}">
      <p15:sldGuideLst xmlns:p15="http://schemas.microsoft.com/office/powerpoint/2012/main"/>
    </p:ext>
  </p:extLst>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22F13CE4-E9B1-4554-888D-8867AE1BF5FE}" type="datetimeFigureOut">
              <a:rPr lang="en-GB" smtClean="0"/>
              <a:t>30/08/2026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12AF2A0F-2585-4447-A818-78FFFC977739}" type="slidenum">
              <a:rPr lang="en-GB" smtClean="0"/>
              <a:t>‹#›</a:t>
            </a:fld>
            <a:endParaRPr lang="en-GB"/>
          </a:p>
        </p:txBody>
      </p:sp>
    </p:spTree>
    <p:extLst>
      <p:ext uri="{BB962C8B-B14F-4D97-AF65-F5344CB8AC3E}">
        <p14:creationId xmlns:p14="http://schemas.microsoft.com/office/powerpoint/2010/main" val="124829370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73443" y="2393635"/>
            <a:ext cx="11041380" cy="3993832"/>
          </a:xfrm>
        </p:spPr>
        <p:txBody>
          <a:bodyPr anchor="b"/>
          <a:lstStyle>
            <a:lvl1pPr>
              <a:defRPr sz="8400"/>
            </a:lvl1pPr>
          </a:lstStyle>
          <a:p>
            <a:r>
              <a:rPr lang="en-US"/>
              <a:t>Click to edit Master title style</a:t>
            </a:r>
            <a:endParaRPr lang="en-US" dirty="0"/>
          </a:p>
        </p:txBody>
      </p:sp>
      <p:sp>
        <p:nvSpPr>
          <p:cNvPr id="3" name="Text Placeholder 2"/>
          <p:cNvSpPr>
            <a:spLocks noGrp="1"/>
          </p:cNvSpPr>
          <p:nvPr>
            <p:ph type="body" idx="1"/>
          </p:nvPr>
        </p:nvSpPr>
        <p:spPr>
          <a:xfrm>
            <a:off x="873443" y="6425250"/>
            <a:ext cx="11041380" cy="2100262"/>
          </a:xfrm>
        </p:spPr>
        <p:txBody>
          <a:bodyPr/>
          <a:lstStyle>
            <a:lvl1pPr marL="0" indent="0">
              <a:buNone/>
              <a:defRPr sz="3360">
                <a:solidFill>
                  <a:schemeClr val="tx1"/>
                </a:solidFill>
              </a:defRPr>
            </a:lvl1pPr>
            <a:lvl2pPr marL="640080" indent="0">
              <a:buNone/>
              <a:defRPr sz="2800">
                <a:solidFill>
                  <a:schemeClr val="tx1">
                    <a:tint val="75000"/>
                  </a:schemeClr>
                </a:solidFill>
              </a:defRPr>
            </a:lvl2pPr>
            <a:lvl3pPr marL="1280160" indent="0">
              <a:buNone/>
              <a:defRPr sz="2520">
                <a:solidFill>
                  <a:schemeClr val="tx1">
                    <a:tint val="75000"/>
                  </a:schemeClr>
                </a:solidFill>
              </a:defRPr>
            </a:lvl3pPr>
            <a:lvl4pPr marL="1920240" indent="0">
              <a:buNone/>
              <a:defRPr sz="2240">
                <a:solidFill>
                  <a:schemeClr val="tx1">
                    <a:tint val="75000"/>
                  </a:schemeClr>
                </a:solidFill>
              </a:defRPr>
            </a:lvl4pPr>
            <a:lvl5pPr marL="2560320" indent="0">
              <a:buNone/>
              <a:defRPr sz="2240">
                <a:solidFill>
                  <a:schemeClr val="tx1">
                    <a:tint val="75000"/>
                  </a:schemeClr>
                </a:solidFill>
              </a:defRPr>
            </a:lvl5pPr>
            <a:lvl6pPr marL="3200400" indent="0">
              <a:buNone/>
              <a:defRPr sz="2240">
                <a:solidFill>
                  <a:schemeClr val="tx1">
                    <a:tint val="75000"/>
                  </a:schemeClr>
                </a:solidFill>
              </a:defRPr>
            </a:lvl6pPr>
            <a:lvl7pPr marL="3840480" indent="0">
              <a:buNone/>
              <a:defRPr sz="2240">
                <a:solidFill>
                  <a:schemeClr val="tx1">
                    <a:tint val="75000"/>
                  </a:schemeClr>
                </a:solidFill>
              </a:defRPr>
            </a:lvl7pPr>
            <a:lvl8pPr marL="4480560" indent="0">
              <a:buNone/>
              <a:defRPr sz="2240">
                <a:solidFill>
                  <a:schemeClr val="tx1">
                    <a:tint val="75000"/>
                  </a:schemeClr>
                </a:solidFill>
              </a:defRPr>
            </a:lvl8pPr>
            <a:lvl9pPr marL="5120640" indent="0">
              <a:buNone/>
              <a:defRPr sz="224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22F13CE4-E9B1-4554-888D-8867AE1BF5FE}" type="datetimeFigureOut">
              <a:rPr lang="en-GB" smtClean="0"/>
              <a:t>30/08/2026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12AF2A0F-2585-4447-A818-78FFFC977739}" type="slidenum">
              <a:rPr lang="en-GB" smtClean="0"/>
              <a:t>‹#›</a:t>
            </a:fld>
            <a:endParaRPr lang="en-GB"/>
          </a:p>
        </p:txBody>
      </p:sp>
    </p:spTree>
    <p:extLst>
      <p:ext uri="{BB962C8B-B14F-4D97-AF65-F5344CB8AC3E}">
        <p14:creationId xmlns:p14="http://schemas.microsoft.com/office/powerpoint/2010/main" val="144063260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sz="half" idx="1"/>
          </p:nvPr>
        </p:nvSpPr>
        <p:spPr>
          <a:xfrm>
            <a:off x="880110" y="2555875"/>
            <a:ext cx="5440680" cy="6091873"/>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6480810" y="2555875"/>
            <a:ext cx="5440680" cy="6091873"/>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22F13CE4-E9B1-4554-888D-8867AE1BF5FE}" type="datetimeFigureOut">
              <a:rPr lang="en-GB" smtClean="0"/>
              <a:t>30/08/2026</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12AF2A0F-2585-4447-A818-78FFFC977739}" type="slidenum">
              <a:rPr lang="en-GB" smtClean="0"/>
              <a:t>‹#›</a:t>
            </a:fld>
            <a:endParaRPr lang="en-GB"/>
          </a:p>
        </p:txBody>
      </p:sp>
    </p:spTree>
    <p:extLst>
      <p:ext uri="{BB962C8B-B14F-4D97-AF65-F5344CB8AC3E}">
        <p14:creationId xmlns:p14="http://schemas.microsoft.com/office/powerpoint/2010/main" val="390505449"/>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81777" y="511177"/>
            <a:ext cx="11041380" cy="1855788"/>
          </a:xfrm>
        </p:spPr>
        <p:txBody>
          <a:bodyPr/>
          <a:lstStyle/>
          <a:p>
            <a:r>
              <a:rPr lang="en-US"/>
              <a:t>Click to edit Master title style</a:t>
            </a:r>
            <a:endParaRPr lang="en-US" dirty="0"/>
          </a:p>
        </p:txBody>
      </p:sp>
      <p:sp>
        <p:nvSpPr>
          <p:cNvPr id="3" name="Text Placeholder 2"/>
          <p:cNvSpPr>
            <a:spLocks noGrp="1"/>
          </p:cNvSpPr>
          <p:nvPr>
            <p:ph type="body" idx="1"/>
          </p:nvPr>
        </p:nvSpPr>
        <p:spPr>
          <a:xfrm>
            <a:off x="881779" y="2353628"/>
            <a:ext cx="5415676" cy="1153477"/>
          </a:xfrm>
        </p:spPr>
        <p:txBody>
          <a:bodyPr anchor="b"/>
          <a:lstStyle>
            <a:lvl1pPr marL="0" indent="0">
              <a:buNone/>
              <a:defRPr sz="3360" b="1"/>
            </a:lvl1pPr>
            <a:lvl2pPr marL="640080" indent="0">
              <a:buNone/>
              <a:defRPr sz="2800" b="1"/>
            </a:lvl2pPr>
            <a:lvl3pPr marL="1280160" indent="0">
              <a:buNone/>
              <a:defRPr sz="2520" b="1"/>
            </a:lvl3pPr>
            <a:lvl4pPr marL="1920240" indent="0">
              <a:buNone/>
              <a:defRPr sz="2240" b="1"/>
            </a:lvl4pPr>
            <a:lvl5pPr marL="2560320" indent="0">
              <a:buNone/>
              <a:defRPr sz="2240" b="1"/>
            </a:lvl5pPr>
            <a:lvl6pPr marL="3200400" indent="0">
              <a:buNone/>
              <a:defRPr sz="2240" b="1"/>
            </a:lvl6pPr>
            <a:lvl7pPr marL="3840480" indent="0">
              <a:buNone/>
              <a:defRPr sz="2240" b="1"/>
            </a:lvl7pPr>
            <a:lvl8pPr marL="4480560" indent="0">
              <a:buNone/>
              <a:defRPr sz="2240" b="1"/>
            </a:lvl8pPr>
            <a:lvl9pPr marL="5120640" indent="0">
              <a:buNone/>
              <a:defRPr sz="2240" b="1"/>
            </a:lvl9pPr>
          </a:lstStyle>
          <a:p>
            <a:pPr lvl="0"/>
            <a:r>
              <a:rPr lang="en-US"/>
              <a:t>Edit Master text styles</a:t>
            </a:r>
          </a:p>
        </p:txBody>
      </p:sp>
      <p:sp>
        <p:nvSpPr>
          <p:cNvPr id="4" name="Content Placeholder 3"/>
          <p:cNvSpPr>
            <a:spLocks noGrp="1"/>
          </p:cNvSpPr>
          <p:nvPr>
            <p:ph sz="half" idx="2"/>
          </p:nvPr>
        </p:nvSpPr>
        <p:spPr>
          <a:xfrm>
            <a:off x="881779" y="3507105"/>
            <a:ext cx="5415676" cy="5158423"/>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6480811" y="2353628"/>
            <a:ext cx="5442347" cy="1153477"/>
          </a:xfrm>
        </p:spPr>
        <p:txBody>
          <a:bodyPr anchor="b"/>
          <a:lstStyle>
            <a:lvl1pPr marL="0" indent="0">
              <a:buNone/>
              <a:defRPr sz="3360" b="1"/>
            </a:lvl1pPr>
            <a:lvl2pPr marL="640080" indent="0">
              <a:buNone/>
              <a:defRPr sz="2800" b="1"/>
            </a:lvl2pPr>
            <a:lvl3pPr marL="1280160" indent="0">
              <a:buNone/>
              <a:defRPr sz="2520" b="1"/>
            </a:lvl3pPr>
            <a:lvl4pPr marL="1920240" indent="0">
              <a:buNone/>
              <a:defRPr sz="2240" b="1"/>
            </a:lvl4pPr>
            <a:lvl5pPr marL="2560320" indent="0">
              <a:buNone/>
              <a:defRPr sz="2240" b="1"/>
            </a:lvl5pPr>
            <a:lvl6pPr marL="3200400" indent="0">
              <a:buNone/>
              <a:defRPr sz="2240" b="1"/>
            </a:lvl6pPr>
            <a:lvl7pPr marL="3840480" indent="0">
              <a:buNone/>
              <a:defRPr sz="2240" b="1"/>
            </a:lvl7pPr>
            <a:lvl8pPr marL="4480560" indent="0">
              <a:buNone/>
              <a:defRPr sz="2240" b="1"/>
            </a:lvl8pPr>
            <a:lvl9pPr marL="5120640" indent="0">
              <a:buNone/>
              <a:defRPr sz="2240" b="1"/>
            </a:lvl9pPr>
          </a:lstStyle>
          <a:p>
            <a:pPr lvl="0"/>
            <a:r>
              <a:rPr lang="en-US"/>
              <a:t>Edit Master text styles</a:t>
            </a:r>
          </a:p>
        </p:txBody>
      </p:sp>
      <p:sp>
        <p:nvSpPr>
          <p:cNvPr id="6" name="Content Placeholder 5"/>
          <p:cNvSpPr>
            <a:spLocks noGrp="1"/>
          </p:cNvSpPr>
          <p:nvPr>
            <p:ph sz="quarter" idx="4"/>
          </p:nvPr>
        </p:nvSpPr>
        <p:spPr>
          <a:xfrm>
            <a:off x="6480811" y="3507105"/>
            <a:ext cx="5442347" cy="5158423"/>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22F13CE4-E9B1-4554-888D-8867AE1BF5FE}" type="datetimeFigureOut">
              <a:rPr lang="en-GB" smtClean="0"/>
              <a:t>30/08/2026</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12AF2A0F-2585-4447-A818-78FFFC977739}" type="slidenum">
              <a:rPr lang="en-GB" smtClean="0"/>
              <a:t>‹#›</a:t>
            </a:fld>
            <a:endParaRPr lang="en-GB"/>
          </a:p>
        </p:txBody>
      </p:sp>
    </p:spTree>
    <p:extLst>
      <p:ext uri="{BB962C8B-B14F-4D97-AF65-F5344CB8AC3E}">
        <p14:creationId xmlns:p14="http://schemas.microsoft.com/office/powerpoint/2010/main" val="330057130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22F13CE4-E9B1-4554-888D-8867AE1BF5FE}" type="datetimeFigureOut">
              <a:rPr lang="en-GB" smtClean="0"/>
              <a:t>30/08/2026</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12AF2A0F-2585-4447-A818-78FFFC977739}" type="slidenum">
              <a:rPr lang="en-GB" smtClean="0"/>
              <a:t>‹#›</a:t>
            </a:fld>
            <a:endParaRPr lang="en-GB"/>
          </a:p>
        </p:txBody>
      </p:sp>
    </p:spTree>
    <p:extLst>
      <p:ext uri="{BB962C8B-B14F-4D97-AF65-F5344CB8AC3E}">
        <p14:creationId xmlns:p14="http://schemas.microsoft.com/office/powerpoint/2010/main" val="2666388161"/>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22F13CE4-E9B1-4554-888D-8867AE1BF5FE}" type="datetimeFigureOut">
              <a:rPr lang="en-GB" smtClean="0"/>
              <a:t>30/08/2026</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12AF2A0F-2585-4447-A818-78FFFC977739}" type="slidenum">
              <a:rPr lang="en-GB" smtClean="0"/>
              <a:t>‹#›</a:t>
            </a:fld>
            <a:endParaRPr lang="en-GB"/>
          </a:p>
        </p:txBody>
      </p:sp>
    </p:spTree>
    <p:extLst>
      <p:ext uri="{BB962C8B-B14F-4D97-AF65-F5344CB8AC3E}">
        <p14:creationId xmlns:p14="http://schemas.microsoft.com/office/powerpoint/2010/main" val="674120746"/>
      </p:ext>
    </p:extLst>
  </p:cSld>
  <p:clrMapOvr>
    <a:masterClrMapping/>
  </p:clrMapOvr>
  <p:extLst>
    <p:ext uri="{DCECCB84-F9BA-43D5-87BE-67443E8EF086}">
      <p15:sldGuideLst xmlns:p15="http://schemas.microsoft.com/office/powerpoint/2012/main"/>
    </p:ext>
  </p:extLst>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81778" y="640080"/>
            <a:ext cx="4128849" cy="2240280"/>
          </a:xfrm>
        </p:spPr>
        <p:txBody>
          <a:bodyPr anchor="b"/>
          <a:lstStyle>
            <a:lvl1pPr>
              <a:defRPr sz="4480"/>
            </a:lvl1pPr>
          </a:lstStyle>
          <a:p>
            <a:r>
              <a:rPr lang="en-US"/>
              <a:t>Click to edit Master title style</a:t>
            </a:r>
            <a:endParaRPr lang="en-US" dirty="0"/>
          </a:p>
        </p:txBody>
      </p:sp>
      <p:sp>
        <p:nvSpPr>
          <p:cNvPr id="3" name="Content Placeholder 2"/>
          <p:cNvSpPr>
            <a:spLocks noGrp="1"/>
          </p:cNvSpPr>
          <p:nvPr>
            <p:ph idx="1"/>
          </p:nvPr>
        </p:nvSpPr>
        <p:spPr>
          <a:xfrm>
            <a:off x="5442347" y="1382397"/>
            <a:ext cx="6480810" cy="6823075"/>
          </a:xfrm>
        </p:spPr>
        <p:txBody>
          <a:bodyPr/>
          <a:lstStyle>
            <a:lvl1pPr>
              <a:defRPr sz="4480"/>
            </a:lvl1pPr>
            <a:lvl2pPr>
              <a:defRPr sz="3920"/>
            </a:lvl2pPr>
            <a:lvl3pPr>
              <a:defRPr sz="3360"/>
            </a:lvl3pPr>
            <a:lvl4pPr>
              <a:defRPr sz="2800"/>
            </a:lvl4pPr>
            <a:lvl5pPr>
              <a:defRPr sz="2800"/>
            </a:lvl5pPr>
            <a:lvl6pPr>
              <a:defRPr sz="2800"/>
            </a:lvl6pPr>
            <a:lvl7pPr>
              <a:defRPr sz="2800"/>
            </a:lvl7pPr>
            <a:lvl8pPr>
              <a:defRPr sz="2800"/>
            </a:lvl8pPr>
            <a:lvl9pPr>
              <a:defRPr sz="28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881778" y="2880360"/>
            <a:ext cx="4128849" cy="5336223"/>
          </a:xfrm>
        </p:spPr>
        <p:txBody>
          <a:bodyPr/>
          <a:lstStyle>
            <a:lvl1pPr marL="0" indent="0">
              <a:buNone/>
              <a:defRPr sz="2240"/>
            </a:lvl1pPr>
            <a:lvl2pPr marL="640080" indent="0">
              <a:buNone/>
              <a:defRPr sz="1960"/>
            </a:lvl2pPr>
            <a:lvl3pPr marL="1280160" indent="0">
              <a:buNone/>
              <a:defRPr sz="1680"/>
            </a:lvl3pPr>
            <a:lvl4pPr marL="1920240" indent="0">
              <a:buNone/>
              <a:defRPr sz="1400"/>
            </a:lvl4pPr>
            <a:lvl5pPr marL="2560320" indent="0">
              <a:buNone/>
              <a:defRPr sz="1400"/>
            </a:lvl5pPr>
            <a:lvl6pPr marL="3200400" indent="0">
              <a:buNone/>
              <a:defRPr sz="1400"/>
            </a:lvl6pPr>
            <a:lvl7pPr marL="3840480" indent="0">
              <a:buNone/>
              <a:defRPr sz="1400"/>
            </a:lvl7pPr>
            <a:lvl8pPr marL="4480560" indent="0">
              <a:buNone/>
              <a:defRPr sz="1400"/>
            </a:lvl8pPr>
            <a:lvl9pPr marL="5120640" indent="0">
              <a:buNone/>
              <a:defRPr sz="1400"/>
            </a:lvl9pPr>
          </a:lstStyle>
          <a:p>
            <a:pPr lvl="0"/>
            <a:r>
              <a:rPr lang="en-US"/>
              <a:t>Edit Master text styles</a:t>
            </a:r>
          </a:p>
        </p:txBody>
      </p:sp>
      <p:sp>
        <p:nvSpPr>
          <p:cNvPr id="5" name="Date Placeholder 4"/>
          <p:cNvSpPr>
            <a:spLocks noGrp="1"/>
          </p:cNvSpPr>
          <p:nvPr>
            <p:ph type="dt" sz="half" idx="10"/>
          </p:nvPr>
        </p:nvSpPr>
        <p:spPr/>
        <p:txBody>
          <a:bodyPr/>
          <a:lstStyle/>
          <a:p>
            <a:fld id="{22F13CE4-E9B1-4554-888D-8867AE1BF5FE}" type="datetimeFigureOut">
              <a:rPr lang="en-GB" smtClean="0"/>
              <a:t>30/08/2026</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12AF2A0F-2585-4447-A818-78FFFC977739}" type="slidenum">
              <a:rPr lang="en-GB" smtClean="0"/>
              <a:t>‹#›</a:t>
            </a:fld>
            <a:endParaRPr lang="en-GB"/>
          </a:p>
        </p:txBody>
      </p:sp>
    </p:spTree>
    <p:extLst>
      <p:ext uri="{BB962C8B-B14F-4D97-AF65-F5344CB8AC3E}">
        <p14:creationId xmlns:p14="http://schemas.microsoft.com/office/powerpoint/2010/main" val="2408620155"/>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81778" y="640080"/>
            <a:ext cx="4128849" cy="2240280"/>
          </a:xfrm>
        </p:spPr>
        <p:txBody>
          <a:bodyPr anchor="b"/>
          <a:lstStyle>
            <a:lvl1pPr>
              <a:defRPr sz="4480"/>
            </a:lvl1pPr>
          </a:lstStyle>
          <a:p>
            <a:r>
              <a:rPr lang="en-US"/>
              <a:t>Click to edit Master title style</a:t>
            </a:r>
            <a:endParaRPr lang="en-US" dirty="0"/>
          </a:p>
        </p:txBody>
      </p:sp>
      <p:sp>
        <p:nvSpPr>
          <p:cNvPr id="3" name="Picture Placeholder 2"/>
          <p:cNvSpPr>
            <a:spLocks noGrp="1" noChangeAspect="1"/>
          </p:cNvSpPr>
          <p:nvPr>
            <p:ph type="pic" idx="1"/>
          </p:nvPr>
        </p:nvSpPr>
        <p:spPr>
          <a:xfrm>
            <a:off x="5442347" y="1382397"/>
            <a:ext cx="6480810" cy="6823075"/>
          </a:xfrm>
        </p:spPr>
        <p:txBody>
          <a:bodyPr anchor="t"/>
          <a:lstStyle>
            <a:lvl1pPr marL="0" indent="0">
              <a:buNone/>
              <a:defRPr sz="4480"/>
            </a:lvl1pPr>
            <a:lvl2pPr marL="640080" indent="0">
              <a:buNone/>
              <a:defRPr sz="3920"/>
            </a:lvl2pPr>
            <a:lvl3pPr marL="1280160" indent="0">
              <a:buNone/>
              <a:defRPr sz="3360"/>
            </a:lvl3pPr>
            <a:lvl4pPr marL="1920240" indent="0">
              <a:buNone/>
              <a:defRPr sz="2800"/>
            </a:lvl4pPr>
            <a:lvl5pPr marL="2560320" indent="0">
              <a:buNone/>
              <a:defRPr sz="2800"/>
            </a:lvl5pPr>
            <a:lvl6pPr marL="3200400" indent="0">
              <a:buNone/>
              <a:defRPr sz="2800"/>
            </a:lvl6pPr>
            <a:lvl7pPr marL="3840480" indent="0">
              <a:buNone/>
              <a:defRPr sz="2800"/>
            </a:lvl7pPr>
            <a:lvl8pPr marL="4480560" indent="0">
              <a:buNone/>
              <a:defRPr sz="2800"/>
            </a:lvl8pPr>
            <a:lvl9pPr marL="5120640" indent="0">
              <a:buNone/>
              <a:defRPr sz="2800"/>
            </a:lvl9pPr>
          </a:lstStyle>
          <a:p>
            <a:r>
              <a:rPr lang="en-US"/>
              <a:t>Click icon to add picture</a:t>
            </a:r>
            <a:endParaRPr lang="en-US" dirty="0"/>
          </a:p>
        </p:txBody>
      </p:sp>
      <p:sp>
        <p:nvSpPr>
          <p:cNvPr id="4" name="Text Placeholder 3"/>
          <p:cNvSpPr>
            <a:spLocks noGrp="1"/>
          </p:cNvSpPr>
          <p:nvPr>
            <p:ph type="body" sz="half" idx="2"/>
          </p:nvPr>
        </p:nvSpPr>
        <p:spPr>
          <a:xfrm>
            <a:off x="881778" y="2880360"/>
            <a:ext cx="4128849" cy="5336223"/>
          </a:xfrm>
        </p:spPr>
        <p:txBody>
          <a:bodyPr/>
          <a:lstStyle>
            <a:lvl1pPr marL="0" indent="0">
              <a:buNone/>
              <a:defRPr sz="2240"/>
            </a:lvl1pPr>
            <a:lvl2pPr marL="640080" indent="0">
              <a:buNone/>
              <a:defRPr sz="1960"/>
            </a:lvl2pPr>
            <a:lvl3pPr marL="1280160" indent="0">
              <a:buNone/>
              <a:defRPr sz="1680"/>
            </a:lvl3pPr>
            <a:lvl4pPr marL="1920240" indent="0">
              <a:buNone/>
              <a:defRPr sz="1400"/>
            </a:lvl4pPr>
            <a:lvl5pPr marL="2560320" indent="0">
              <a:buNone/>
              <a:defRPr sz="1400"/>
            </a:lvl5pPr>
            <a:lvl6pPr marL="3200400" indent="0">
              <a:buNone/>
              <a:defRPr sz="1400"/>
            </a:lvl6pPr>
            <a:lvl7pPr marL="3840480" indent="0">
              <a:buNone/>
              <a:defRPr sz="1400"/>
            </a:lvl7pPr>
            <a:lvl8pPr marL="4480560" indent="0">
              <a:buNone/>
              <a:defRPr sz="1400"/>
            </a:lvl8pPr>
            <a:lvl9pPr marL="5120640" indent="0">
              <a:buNone/>
              <a:defRPr sz="1400"/>
            </a:lvl9pPr>
          </a:lstStyle>
          <a:p>
            <a:pPr lvl="0"/>
            <a:r>
              <a:rPr lang="en-US"/>
              <a:t>Edit Master text styles</a:t>
            </a:r>
          </a:p>
        </p:txBody>
      </p:sp>
      <p:sp>
        <p:nvSpPr>
          <p:cNvPr id="5" name="Date Placeholder 4"/>
          <p:cNvSpPr>
            <a:spLocks noGrp="1"/>
          </p:cNvSpPr>
          <p:nvPr>
            <p:ph type="dt" sz="half" idx="10"/>
          </p:nvPr>
        </p:nvSpPr>
        <p:spPr/>
        <p:txBody>
          <a:bodyPr/>
          <a:lstStyle/>
          <a:p>
            <a:fld id="{22F13CE4-E9B1-4554-888D-8867AE1BF5FE}" type="datetimeFigureOut">
              <a:rPr lang="en-GB" smtClean="0"/>
              <a:t>30/08/2026</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12AF2A0F-2585-4447-A818-78FFFC977739}" type="slidenum">
              <a:rPr lang="en-GB" smtClean="0"/>
              <a:t>‹#›</a:t>
            </a:fld>
            <a:endParaRPr lang="en-GB"/>
          </a:p>
        </p:txBody>
      </p:sp>
    </p:spTree>
    <p:extLst>
      <p:ext uri="{BB962C8B-B14F-4D97-AF65-F5344CB8AC3E}">
        <p14:creationId xmlns:p14="http://schemas.microsoft.com/office/powerpoint/2010/main" val="4222866858"/>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22F13CE4-E9B1-4554-888D-8867AE1BF5FE}" type="datetimeFigureOut">
              <a:rPr lang="en-GB" smtClean="0"/>
              <a:t>30/08/2026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12AF2A0F-2585-4447-A818-78FFFC977739}" type="slidenum">
              <a:rPr lang="en-GB" smtClean="0"/>
              <a:t>‹#›</a:t>
            </a:fld>
            <a:endParaRPr lang="en-GB"/>
          </a:p>
        </p:txBody>
      </p:sp>
    </p:spTree>
    <p:extLst>
      <p:ext uri="{BB962C8B-B14F-4D97-AF65-F5344CB8AC3E}">
        <p14:creationId xmlns:p14="http://schemas.microsoft.com/office/powerpoint/2010/main" val="2903209747"/>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9161146" y="511175"/>
            <a:ext cx="2760345" cy="8136573"/>
          </a:xfrm>
        </p:spPr>
        <p:txBody>
          <a:bodyPr vert="eaVert"/>
          <a:lstStyle/>
          <a:p>
            <a:r>
              <a:rPr lang="en-US"/>
              <a:t>Click to edit Master title style</a:t>
            </a:r>
            <a:endParaRPr lang="en-US" dirty="0"/>
          </a:p>
        </p:txBody>
      </p:sp>
      <p:sp>
        <p:nvSpPr>
          <p:cNvPr id="3" name="Vertical Text Placeholder 2"/>
          <p:cNvSpPr>
            <a:spLocks noGrp="1"/>
          </p:cNvSpPr>
          <p:nvPr>
            <p:ph type="body" orient="vert" idx="1"/>
          </p:nvPr>
        </p:nvSpPr>
        <p:spPr>
          <a:xfrm>
            <a:off x="880111" y="511175"/>
            <a:ext cx="8121015" cy="8136573"/>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22F13CE4-E9B1-4554-888D-8867AE1BF5FE}" type="datetimeFigureOut">
              <a:rPr lang="en-GB" smtClean="0"/>
              <a:t>30/08/2026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12AF2A0F-2585-4447-A818-78FFFC977739}" type="slidenum">
              <a:rPr lang="en-GB" smtClean="0"/>
              <a:t>‹#›</a:t>
            </a:fld>
            <a:endParaRPr lang="en-GB"/>
          </a:p>
        </p:txBody>
      </p:sp>
    </p:spTree>
    <p:extLst>
      <p:ext uri="{BB962C8B-B14F-4D97-AF65-F5344CB8AC3E}">
        <p14:creationId xmlns:p14="http://schemas.microsoft.com/office/powerpoint/2010/main" val="326183482"/>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80110" y="511177"/>
            <a:ext cx="11041380" cy="1855788"/>
          </a:xfrm>
          <a:prstGeom prst="rect">
            <a:avLst/>
          </a:prstGeom>
        </p:spPr>
        <p:txBody>
          <a:bodyPr vert="horz" lIns="91440" tIns="45720" rIns="91440" bIns="45720" rtlCol="0" anchor="ctr">
            <a:normAutofit/>
          </a:bodyPr>
          <a:lstStyle/>
          <a:p>
            <a:r>
              <a:rPr lang="en-US"/>
              <a:t>Click to edit Master title style</a:t>
            </a:r>
            <a:endParaRPr lang="en-US" dirty="0"/>
          </a:p>
        </p:txBody>
      </p:sp>
      <p:sp>
        <p:nvSpPr>
          <p:cNvPr id="3" name="Text Placeholder 2"/>
          <p:cNvSpPr>
            <a:spLocks noGrp="1"/>
          </p:cNvSpPr>
          <p:nvPr>
            <p:ph type="body" idx="1"/>
          </p:nvPr>
        </p:nvSpPr>
        <p:spPr>
          <a:xfrm>
            <a:off x="880110" y="2555875"/>
            <a:ext cx="11041380" cy="6091873"/>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880110" y="8898892"/>
            <a:ext cx="2880360" cy="511175"/>
          </a:xfrm>
          <a:prstGeom prst="rect">
            <a:avLst/>
          </a:prstGeom>
        </p:spPr>
        <p:txBody>
          <a:bodyPr vert="horz" lIns="91440" tIns="45720" rIns="91440" bIns="45720" rtlCol="0" anchor="ctr"/>
          <a:lstStyle>
            <a:lvl1pPr algn="l">
              <a:defRPr sz="1680">
                <a:solidFill>
                  <a:schemeClr val="tx1">
                    <a:tint val="75000"/>
                  </a:schemeClr>
                </a:solidFill>
              </a:defRPr>
            </a:lvl1pPr>
          </a:lstStyle>
          <a:p>
            <a:fld id="{22F13CE4-E9B1-4554-888D-8867AE1BF5FE}" type="datetimeFigureOut">
              <a:rPr lang="en-GB" smtClean="0"/>
              <a:t>30/08/2026</a:t>
            </a:fld>
            <a:endParaRPr lang="en-GB"/>
          </a:p>
        </p:txBody>
      </p:sp>
      <p:sp>
        <p:nvSpPr>
          <p:cNvPr id="5" name="Footer Placeholder 4"/>
          <p:cNvSpPr>
            <a:spLocks noGrp="1"/>
          </p:cNvSpPr>
          <p:nvPr>
            <p:ph type="ftr" sz="quarter" idx="3"/>
          </p:nvPr>
        </p:nvSpPr>
        <p:spPr>
          <a:xfrm>
            <a:off x="4240530" y="8898892"/>
            <a:ext cx="4320540" cy="511175"/>
          </a:xfrm>
          <a:prstGeom prst="rect">
            <a:avLst/>
          </a:prstGeom>
        </p:spPr>
        <p:txBody>
          <a:bodyPr vert="horz" lIns="91440" tIns="45720" rIns="91440" bIns="45720" rtlCol="0" anchor="ctr"/>
          <a:lstStyle>
            <a:lvl1pPr algn="ctr">
              <a:defRPr sz="1680">
                <a:solidFill>
                  <a:schemeClr val="tx1">
                    <a:tint val="75000"/>
                  </a:schemeClr>
                </a:solidFill>
              </a:defRPr>
            </a:lvl1pPr>
          </a:lstStyle>
          <a:p>
            <a:endParaRPr lang="en-GB"/>
          </a:p>
        </p:txBody>
      </p:sp>
      <p:sp>
        <p:nvSpPr>
          <p:cNvPr id="6" name="Slide Number Placeholder 5"/>
          <p:cNvSpPr>
            <a:spLocks noGrp="1"/>
          </p:cNvSpPr>
          <p:nvPr>
            <p:ph type="sldNum" sz="quarter" idx="4"/>
          </p:nvPr>
        </p:nvSpPr>
        <p:spPr>
          <a:xfrm>
            <a:off x="9041130" y="8898892"/>
            <a:ext cx="2880360" cy="511175"/>
          </a:xfrm>
          <a:prstGeom prst="rect">
            <a:avLst/>
          </a:prstGeom>
        </p:spPr>
        <p:txBody>
          <a:bodyPr vert="horz" lIns="91440" tIns="45720" rIns="91440" bIns="45720" rtlCol="0" anchor="ctr"/>
          <a:lstStyle>
            <a:lvl1pPr algn="r">
              <a:defRPr sz="1680">
                <a:solidFill>
                  <a:schemeClr val="tx1">
                    <a:tint val="75000"/>
                  </a:schemeClr>
                </a:solidFill>
              </a:defRPr>
            </a:lvl1pPr>
          </a:lstStyle>
          <a:p>
            <a:fld id="{12AF2A0F-2585-4447-A818-78FFFC977739}" type="slidenum">
              <a:rPr lang="en-GB" smtClean="0"/>
              <a:t>‹#›</a:t>
            </a:fld>
            <a:endParaRPr lang="en-GB"/>
          </a:p>
        </p:txBody>
      </p:sp>
    </p:spTree>
    <p:extLst>
      <p:ext uri="{BB962C8B-B14F-4D97-AF65-F5344CB8AC3E}">
        <p14:creationId xmlns:p14="http://schemas.microsoft.com/office/powerpoint/2010/main" val="3796033385"/>
      </p:ext>
    </p:extLst>
  </p:cSld>
  <p:clrMap bg1="lt1" tx1="dk1" bg2="lt2" tx2="dk2" accent1="accent1" accent2="accent2" accent3="accent3" accent4="accent4" accent5="accent5" accent6="accent6" hlink="hlink" folHlink="folHlink"/>
  <p:sldLayoutIdLst>
    <p:sldLayoutId id="2147484019" r:id="rId1"/>
    <p:sldLayoutId id="2147484020" r:id="rId2"/>
    <p:sldLayoutId id="2147484021" r:id="rId3"/>
    <p:sldLayoutId id="2147484022" r:id="rId4"/>
    <p:sldLayoutId id="2147484023" r:id="rId5"/>
    <p:sldLayoutId id="2147484024" r:id="rId6"/>
    <p:sldLayoutId id="2147484025" r:id="rId7"/>
    <p:sldLayoutId id="2147484026" r:id="rId8"/>
    <p:sldLayoutId id="2147484027" r:id="rId9"/>
    <p:sldLayoutId id="2147484028" r:id="rId10"/>
    <p:sldLayoutId id="2147484029" r:id="rId11"/>
  </p:sldLayoutIdLst>
  <p:txStyles>
    <p:titleStyle>
      <a:lvl1pPr algn="l" defTabSz="1280160" rtl="0" eaLnBrk="1" latinLnBrk="0" hangingPunct="1">
        <a:lnSpc>
          <a:spcPct val="90000"/>
        </a:lnSpc>
        <a:spcBef>
          <a:spcPct val="0"/>
        </a:spcBef>
        <a:buNone/>
        <a:defRPr sz="6160" kern="1200">
          <a:solidFill>
            <a:schemeClr val="tx1"/>
          </a:solidFill>
          <a:latin typeface="+mj-lt"/>
          <a:ea typeface="+mj-ea"/>
          <a:cs typeface="+mj-cs"/>
        </a:defRPr>
      </a:lvl1pPr>
    </p:titleStyle>
    <p:bodyStyle>
      <a:lvl1pPr marL="320040" indent="-320040" algn="l" defTabSz="1280160" rtl="0" eaLnBrk="1" latinLnBrk="0" hangingPunct="1">
        <a:lnSpc>
          <a:spcPct val="90000"/>
        </a:lnSpc>
        <a:spcBef>
          <a:spcPts val="1400"/>
        </a:spcBef>
        <a:buFont typeface="Arial" panose="020B0604020202020204" pitchFamily="34" charset="0"/>
        <a:buChar char="•"/>
        <a:defRPr sz="3920" kern="1200">
          <a:solidFill>
            <a:schemeClr val="tx1"/>
          </a:solidFill>
          <a:latin typeface="+mn-lt"/>
          <a:ea typeface="+mn-ea"/>
          <a:cs typeface="+mn-cs"/>
        </a:defRPr>
      </a:lvl1pPr>
      <a:lvl2pPr marL="960120" indent="-320040" algn="l" defTabSz="1280160" rtl="0" eaLnBrk="1" latinLnBrk="0" hangingPunct="1">
        <a:lnSpc>
          <a:spcPct val="90000"/>
        </a:lnSpc>
        <a:spcBef>
          <a:spcPts val="700"/>
        </a:spcBef>
        <a:buFont typeface="Arial" panose="020B0604020202020204" pitchFamily="34" charset="0"/>
        <a:buChar char="•"/>
        <a:defRPr sz="3360" kern="1200">
          <a:solidFill>
            <a:schemeClr val="tx1"/>
          </a:solidFill>
          <a:latin typeface="+mn-lt"/>
          <a:ea typeface="+mn-ea"/>
          <a:cs typeface="+mn-cs"/>
        </a:defRPr>
      </a:lvl2pPr>
      <a:lvl3pPr marL="1600200" indent="-320040" algn="l" defTabSz="1280160" rtl="0" eaLnBrk="1" latinLnBrk="0" hangingPunct="1">
        <a:lnSpc>
          <a:spcPct val="90000"/>
        </a:lnSpc>
        <a:spcBef>
          <a:spcPts val="700"/>
        </a:spcBef>
        <a:buFont typeface="Arial" panose="020B0604020202020204" pitchFamily="34" charset="0"/>
        <a:buChar char="•"/>
        <a:defRPr sz="2800" kern="1200">
          <a:solidFill>
            <a:schemeClr val="tx1"/>
          </a:solidFill>
          <a:latin typeface="+mn-lt"/>
          <a:ea typeface="+mn-ea"/>
          <a:cs typeface="+mn-cs"/>
        </a:defRPr>
      </a:lvl3pPr>
      <a:lvl4pPr marL="2240280" indent="-320040" algn="l" defTabSz="1280160" rtl="0" eaLnBrk="1" latinLnBrk="0" hangingPunct="1">
        <a:lnSpc>
          <a:spcPct val="90000"/>
        </a:lnSpc>
        <a:spcBef>
          <a:spcPts val="700"/>
        </a:spcBef>
        <a:buFont typeface="Arial" panose="020B0604020202020204" pitchFamily="34" charset="0"/>
        <a:buChar char="•"/>
        <a:defRPr sz="2520" kern="1200">
          <a:solidFill>
            <a:schemeClr val="tx1"/>
          </a:solidFill>
          <a:latin typeface="+mn-lt"/>
          <a:ea typeface="+mn-ea"/>
          <a:cs typeface="+mn-cs"/>
        </a:defRPr>
      </a:lvl4pPr>
      <a:lvl5pPr marL="2880360" indent="-320040" algn="l" defTabSz="1280160" rtl="0" eaLnBrk="1" latinLnBrk="0" hangingPunct="1">
        <a:lnSpc>
          <a:spcPct val="90000"/>
        </a:lnSpc>
        <a:spcBef>
          <a:spcPts val="700"/>
        </a:spcBef>
        <a:buFont typeface="Arial" panose="020B0604020202020204" pitchFamily="34" charset="0"/>
        <a:buChar char="•"/>
        <a:defRPr sz="2520" kern="1200">
          <a:solidFill>
            <a:schemeClr val="tx1"/>
          </a:solidFill>
          <a:latin typeface="+mn-lt"/>
          <a:ea typeface="+mn-ea"/>
          <a:cs typeface="+mn-cs"/>
        </a:defRPr>
      </a:lvl5pPr>
      <a:lvl6pPr marL="3520440" indent="-320040" algn="l" defTabSz="1280160" rtl="0" eaLnBrk="1" latinLnBrk="0" hangingPunct="1">
        <a:lnSpc>
          <a:spcPct val="90000"/>
        </a:lnSpc>
        <a:spcBef>
          <a:spcPts val="700"/>
        </a:spcBef>
        <a:buFont typeface="Arial" panose="020B0604020202020204" pitchFamily="34" charset="0"/>
        <a:buChar char="•"/>
        <a:defRPr sz="2520" kern="1200">
          <a:solidFill>
            <a:schemeClr val="tx1"/>
          </a:solidFill>
          <a:latin typeface="+mn-lt"/>
          <a:ea typeface="+mn-ea"/>
          <a:cs typeface="+mn-cs"/>
        </a:defRPr>
      </a:lvl6pPr>
      <a:lvl7pPr marL="4160520" indent="-320040" algn="l" defTabSz="1280160" rtl="0" eaLnBrk="1" latinLnBrk="0" hangingPunct="1">
        <a:lnSpc>
          <a:spcPct val="90000"/>
        </a:lnSpc>
        <a:spcBef>
          <a:spcPts val="700"/>
        </a:spcBef>
        <a:buFont typeface="Arial" panose="020B0604020202020204" pitchFamily="34" charset="0"/>
        <a:buChar char="•"/>
        <a:defRPr sz="2520" kern="1200">
          <a:solidFill>
            <a:schemeClr val="tx1"/>
          </a:solidFill>
          <a:latin typeface="+mn-lt"/>
          <a:ea typeface="+mn-ea"/>
          <a:cs typeface="+mn-cs"/>
        </a:defRPr>
      </a:lvl7pPr>
      <a:lvl8pPr marL="4800600" indent="-320040" algn="l" defTabSz="1280160" rtl="0" eaLnBrk="1" latinLnBrk="0" hangingPunct="1">
        <a:lnSpc>
          <a:spcPct val="90000"/>
        </a:lnSpc>
        <a:spcBef>
          <a:spcPts val="700"/>
        </a:spcBef>
        <a:buFont typeface="Arial" panose="020B0604020202020204" pitchFamily="34" charset="0"/>
        <a:buChar char="•"/>
        <a:defRPr sz="2520" kern="1200">
          <a:solidFill>
            <a:schemeClr val="tx1"/>
          </a:solidFill>
          <a:latin typeface="+mn-lt"/>
          <a:ea typeface="+mn-ea"/>
          <a:cs typeface="+mn-cs"/>
        </a:defRPr>
      </a:lvl8pPr>
      <a:lvl9pPr marL="5440680" indent="-320040" algn="l" defTabSz="1280160" rtl="0" eaLnBrk="1" latinLnBrk="0" hangingPunct="1">
        <a:lnSpc>
          <a:spcPct val="90000"/>
        </a:lnSpc>
        <a:spcBef>
          <a:spcPts val="700"/>
        </a:spcBef>
        <a:buFont typeface="Arial" panose="020B0604020202020204" pitchFamily="34" charset="0"/>
        <a:buChar char="•"/>
        <a:defRPr sz="2520" kern="1200">
          <a:solidFill>
            <a:schemeClr val="tx1"/>
          </a:solidFill>
          <a:latin typeface="+mn-lt"/>
          <a:ea typeface="+mn-ea"/>
          <a:cs typeface="+mn-cs"/>
        </a:defRPr>
      </a:lvl9pPr>
    </p:bodyStyle>
    <p:otherStyle>
      <a:defPPr>
        <a:defRPr lang="en-US"/>
      </a:defPPr>
      <a:lvl1pPr marL="0" algn="l" defTabSz="1280160" rtl="0" eaLnBrk="1" latinLnBrk="0" hangingPunct="1">
        <a:defRPr sz="2520" kern="1200">
          <a:solidFill>
            <a:schemeClr val="tx1"/>
          </a:solidFill>
          <a:latin typeface="+mn-lt"/>
          <a:ea typeface="+mn-ea"/>
          <a:cs typeface="+mn-cs"/>
        </a:defRPr>
      </a:lvl1pPr>
      <a:lvl2pPr marL="640080" algn="l" defTabSz="1280160" rtl="0" eaLnBrk="1" latinLnBrk="0" hangingPunct="1">
        <a:defRPr sz="2520" kern="1200">
          <a:solidFill>
            <a:schemeClr val="tx1"/>
          </a:solidFill>
          <a:latin typeface="+mn-lt"/>
          <a:ea typeface="+mn-ea"/>
          <a:cs typeface="+mn-cs"/>
        </a:defRPr>
      </a:lvl2pPr>
      <a:lvl3pPr marL="1280160" algn="l" defTabSz="1280160" rtl="0" eaLnBrk="1" latinLnBrk="0" hangingPunct="1">
        <a:defRPr sz="2520" kern="1200">
          <a:solidFill>
            <a:schemeClr val="tx1"/>
          </a:solidFill>
          <a:latin typeface="+mn-lt"/>
          <a:ea typeface="+mn-ea"/>
          <a:cs typeface="+mn-cs"/>
        </a:defRPr>
      </a:lvl3pPr>
      <a:lvl4pPr marL="1920240" algn="l" defTabSz="1280160" rtl="0" eaLnBrk="1" latinLnBrk="0" hangingPunct="1">
        <a:defRPr sz="2520" kern="1200">
          <a:solidFill>
            <a:schemeClr val="tx1"/>
          </a:solidFill>
          <a:latin typeface="+mn-lt"/>
          <a:ea typeface="+mn-ea"/>
          <a:cs typeface="+mn-cs"/>
        </a:defRPr>
      </a:lvl4pPr>
      <a:lvl5pPr marL="2560320" algn="l" defTabSz="1280160" rtl="0" eaLnBrk="1" latinLnBrk="0" hangingPunct="1">
        <a:defRPr sz="2520" kern="1200">
          <a:solidFill>
            <a:schemeClr val="tx1"/>
          </a:solidFill>
          <a:latin typeface="+mn-lt"/>
          <a:ea typeface="+mn-ea"/>
          <a:cs typeface="+mn-cs"/>
        </a:defRPr>
      </a:lvl5pPr>
      <a:lvl6pPr marL="3200400" algn="l" defTabSz="1280160" rtl="0" eaLnBrk="1" latinLnBrk="0" hangingPunct="1">
        <a:defRPr sz="2520" kern="1200">
          <a:solidFill>
            <a:schemeClr val="tx1"/>
          </a:solidFill>
          <a:latin typeface="+mn-lt"/>
          <a:ea typeface="+mn-ea"/>
          <a:cs typeface="+mn-cs"/>
        </a:defRPr>
      </a:lvl6pPr>
      <a:lvl7pPr marL="3840480" algn="l" defTabSz="1280160" rtl="0" eaLnBrk="1" latinLnBrk="0" hangingPunct="1">
        <a:defRPr sz="2520" kern="1200">
          <a:solidFill>
            <a:schemeClr val="tx1"/>
          </a:solidFill>
          <a:latin typeface="+mn-lt"/>
          <a:ea typeface="+mn-ea"/>
          <a:cs typeface="+mn-cs"/>
        </a:defRPr>
      </a:lvl7pPr>
      <a:lvl8pPr marL="4480560" algn="l" defTabSz="1280160" rtl="0" eaLnBrk="1" latinLnBrk="0" hangingPunct="1">
        <a:defRPr sz="2520" kern="1200">
          <a:solidFill>
            <a:schemeClr val="tx1"/>
          </a:solidFill>
          <a:latin typeface="+mn-lt"/>
          <a:ea typeface="+mn-ea"/>
          <a:cs typeface="+mn-cs"/>
        </a:defRPr>
      </a:lvl8pPr>
      <a:lvl9pPr marL="5120640" algn="l" defTabSz="1280160" rtl="0" eaLnBrk="1" latinLnBrk="0" hangingPunct="1">
        <a:defRPr sz="2520" kern="1200">
          <a:solidFill>
            <a:schemeClr val="tx1"/>
          </a:solidFill>
          <a:latin typeface="+mn-lt"/>
          <a:ea typeface="+mn-ea"/>
          <a:cs typeface="+mn-cs"/>
        </a:defRPr>
      </a:lvl9pPr>
    </p:otherStyle>
  </p:txStyles>
  <p:extLst>
    <p:ext uri="{27BBF7A9-308A-43DC-89C8-2F10F3537804}">
      <p15:sldGuideLst xmlns:p15="http://schemas.microsoft.com/office/powerpoint/2012/main"/>
    </p:ext>
  </p:extLst>
</p:sldMaster>
</file>

<file path=ppt/slides/_rels/slide1.xml.rels><?xml version="1.0" encoding="UTF-8" standalone="yes"?>
<Relationships xmlns="http://schemas.openxmlformats.org/package/2006/relationships"><Relationship Id="rId3" Type="http://schemas.openxmlformats.org/officeDocument/2006/relationships/image" Target="../media/image2.png"/><Relationship Id="rId7" Type="http://schemas.openxmlformats.org/officeDocument/2006/relationships/image" Target="../media/image6.png"/><Relationship Id="rId2" Type="http://schemas.openxmlformats.org/officeDocument/2006/relationships/image" Target="../media/image1.png"/><Relationship Id="rId1" Type="http://schemas.openxmlformats.org/officeDocument/2006/relationships/slideLayout" Target="../slideLayouts/slideLayout1.xml"/><Relationship Id="rId6" Type="http://schemas.openxmlformats.org/officeDocument/2006/relationships/image" Target="../media/image5.png"/><Relationship Id="rId5" Type="http://schemas.openxmlformats.org/officeDocument/2006/relationships/image" Target="../media/image4.png"/><Relationship Id="rId4" Type="http://schemas.openxmlformats.org/officeDocument/2006/relationships/image" Target="../media/image3.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Rounded Corners 1">
            <a:extLst>
              <a:ext uri="{FF2B5EF4-FFF2-40B4-BE49-F238E27FC236}">
                <a16:creationId xmlns:a16="http://schemas.microsoft.com/office/drawing/2014/main" id="{5458B4D5-CA4F-46C6-96DB-6358060B08AD}"/>
              </a:ext>
            </a:extLst>
          </p:cNvPr>
          <p:cNvSpPr/>
          <p:nvPr/>
        </p:nvSpPr>
        <p:spPr>
          <a:xfrm>
            <a:off x="10695755" y="5184624"/>
            <a:ext cx="2053385" cy="4374624"/>
          </a:xfrm>
          <a:prstGeom prst="roundRect">
            <a:avLst>
              <a:gd name="adj" fmla="val 16667"/>
            </a:avLst>
          </a:prstGeom>
          <a:solidFill>
            <a:srgbClr val="FFFF89"/>
          </a:solidFill>
          <a:ln w="38100"/>
        </p:spPr>
        <p:style>
          <a:lnRef idx="2">
            <a:schemeClr val="accent1">
              <a:shade val="50000"/>
            </a:schemeClr>
          </a:lnRef>
          <a:fillRef idx="1">
            <a:schemeClr val="accent1"/>
          </a:fillRef>
          <a:effectRef idx="0">
            <a:schemeClr val="accent1"/>
          </a:effectRef>
          <a:fontRef idx="minor">
            <a:schemeClr val="lt1"/>
          </a:fontRef>
        </p:style>
        <p:txBody>
          <a:bodyPr rtlCol="0" anchor="t" anchorCtr="0"/>
          <a:lstStyle/>
          <a:p>
            <a:pPr algn="just"/>
            <a:r>
              <a:rPr lang="en-US" sz="1200" b="1" dirty="0">
                <a:solidFill>
                  <a:schemeClr val="tx1"/>
                </a:solidFill>
              </a:rPr>
              <a:t>Expressive Art and Design -Art/DT</a:t>
            </a:r>
          </a:p>
          <a:p>
            <a:pPr algn="just"/>
            <a:r>
              <a:rPr lang="en-GB" sz="1000" dirty="0">
                <a:solidFill>
                  <a:schemeClr val="tx1"/>
                </a:solidFill>
              </a:rPr>
              <a:t>Beginning to mix colours</a:t>
            </a:r>
          </a:p>
          <a:p>
            <a:pPr algn="just"/>
            <a:r>
              <a:rPr lang="en-GB" sz="1000" dirty="0">
                <a:solidFill>
                  <a:schemeClr val="tx1"/>
                </a:solidFill>
              </a:rPr>
              <a:t>Build stories around toys (small world) use available props to support role play</a:t>
            </a:r>
          </a:p>
          <a:p>
            <a:pPr algn="just"/>
            <a:r>
              <a:rPr lang="en-GB" sz="1000" dirty="0">
                <a:solidFill>
                  <a:schemeClr val="tx1"/>
                </a:solidFill>
              </a:rPr>
              <a:t>Build models using construction equipment.</a:t>
            </a:r>
          </a:p>
          <a:p>
            <a:pPr algn="just"/>
            <a:r>
              <a:rPr lang="en-GB" sz="1000" dirty="0">
                <a:solidFill>
                  <a:schemeClr val="tx1"/>
                </a:solidFill>
              </a:rPr>
              <a:t>To draw a self-portrait (enclosing lines): draw definite features.</a:t>
            </a:r>
          </a:p>
          <a:p>
            <a:pPr algn="just"/>
            <a:endParaRPr lang="en-GB" sz="1200" dirty="0">
              <a:solidFill>
                <a:schemeClr val="tx1"/>
              </a:solidFill>
            </a:endParaRPr>
          </a:p>
          <a:p>
            <a:pPr algn="just"/>
            <a:r>
              <a:rPr lang="en-US" sz="1200" b="1" dirty="0">
                <a:solidFill>
                  <a:schemeClr val="tx1"/>
                </a:solidFill>
              </a:rPr>
              <a:t>Music</a:t>
            </a:r>
          </a:p>
          <a:p>
            <a:pPr algn="just"/>
            <a:r>
              <a:rPr lang="en-US" sz="1200" dirty="0" err="1">
                <a:solidFill>
                  <a:schemeClr val="tx1"/>
                </a:solidFill>
              </a:rPr>
              <a:t>Charanga</a:t>
            </a:r>
            <a:r>
              <a:rPr lang="en-US" sz="1200" dirty="0">
                <a:solidFill>
                  <a:schemeClr val="tx1"/>
                </a:solidFill>
              </a:rPr>
              <a:t> –</a:t>
            </a:r>
            <a:r>
              <a:rPr lang="en-GB" sz="1200" dirty="0">
                <a:solidFill>
                  <a:schemeClr val="tx1"/>
                </a:solidFill>
              </a:rPr>
              <a:t>Pat-a-cake </a:t>
            </a:r>
          </a:p>
          <a:p>
            <a:pPr algn="just"/>
            <a:r>
              <a:rPr lang="en-GB" sz="1200" dirty="0">
                <a:solidFill>
                  <a:schemeClr val="tx1"/>
                </a:solidFill>
              </a:rPr>
              <a:t>1, 2, 3, 4, 5, Once I Caught a Fish Alive </a:t>
            </a:r>
          </a:p>
          <a:p>
            <a:pPr algn="just"/>
            <a:r>
              <a:rPr lang="en-GB" sz="1200" dirty="0">
                <a:solidFill>
                  <a:schemeClr val="tx1"/>
                </a:solidFill>
              </a:rPr>
              <a:t>This Old Man</a:t>
            </a:r>
          </a:p>
          <a:p>
            <a:pPr algn="just"/>
            <a:r>
              <a:rPr lang="en-GB" sz="1200" dirty="0">
                <a:solidFill>
                  <a:schemeClr val="tx1"/>
                </a:solidFill>
              </a:rPr>
              <a:t> Five Little Ducks </a:t>
            </a:r>
          </a:p>
          <a:p>
            <a:pPr algn="just"/>
            <a:r>
              <a:rPr lang="en-GB" sz="1200" dirty="0">
                <a:solidFill>
                  <a:schemeClr val="tx1"/>
                </a:solidFill>
              </a:rPr>
              <a:t>Name Song </a:t>
            </a:r>
          </a:p>
          <a:p>
            <a:pPr algn="just"/>
            <a:r>
              <a:rPr lang="en-GB" sz="1200" dirty="0">
                <a:solidFill>
                  <a:schemeClr val="tx1"/>
                </a:solidFill>
              </a:rPr>
              <a:t>Things For Fingers</a:t>
            </a:r>
          </a:p>
          <a:p>
            <a:pPr algn="just"/>
            <a:endParaRPr lang="en-GB" sz="1000" dirty="0">
              <a:solidFill>
                <a:schemeClr val="tx1"/>
              </a:solidFill>
            </a:endParaRPr>
          </a:p>
        </p:txBody>
      </p:sp>
      <p:sp>
        <p:nvSpPr>
          <p:cNvPr id="7" name="Rectangle: Rounded Corners 6">
            <a:extLst>
              <a:ext uri="{FF2B5EF4-FFF2-40B4-BE49-F238E27FC236}">
                <a16:creationId xmlns:a16="http://schemas.microsoft.com/office/drawing/2014/main" id="{D58E6F1B-7515-410A-AF21-D552EAC83435}"/>
              </a:ext>
            </a:extLst>
          </p:cNvPr>
          <p:cNvSpPr/>
          <p:nvPr/>
        </p:nvSpPr>
        <p:spPr>
          <a:xfrm>
            <a:off x="8239865" y="2057177"/>
            <a:ext cx="2392055" cy="3127447"/>
          </a:xfrm>
          <a:prstGeom prst="roundRect">
            <a:avLst/>
          </a:prstGeom>
          <a:solidFill>
            <a:srgbClr val="FFFF89"/>
          </a:solidFill>
          <a:ln w="38100"/>
        </p:spPr>
        <p:style>
          <a:lnRef idx="2">
            <a:schemeClr val="accent1">
              <a:shade val="50000"/>
            </a:schemeClr>
          </a:lnRef>
          <a:fillRef idx="1">
            <a:schemeClr val="accent1"/>
          </a:fillRef>
          <a:effectRef idx="0">
            <a:schemeClr val="accent1"/>
          </a:effectRef>
          <a:fontRef idx="minor">
            <a:schemeClr val="lt1"/>
          </a:fontRef>
        </p:style>
        <p:txBody>
          <a:bodyPr rtlCol="0" anchor="t" anchorCtr="0"/>
          <a:lstStyle/>
          <a:p>
            <a:pPr algn="just"/>
            <a:r>
              <a:rPr lang="en-US" sz="1200" b="1" dirty="0" err="1">
                <a:solidFill>
                  <a:schemeClr val="tx1"/>
                </a:solidFill>
              </a:rPr>
              <a:t>Maths</a:t>
            </a:r>
            <a:r>
              <a:rPr lang="en-US" sz="1200" b="1" dirty="0">
                <a:solidFill>
                  <a:schemeClr val="tx1"/>
                </a:solidFill>
              </a:rPr>
              <a:t> – </a:t>
            </a:r>
            <a:r>
              <a:rPr lang="en-GB" sz="1200" b="1" dirty="0">
                <a:solidFill>
                  <a:schemeClr val="tx1"/>
                </a:solidFill>
              </a:rPr>
              <a:t>White Rose Maths  </a:t>
            </a:r>
            <a:r>
              <a:rPr lang="en-GB" sz="1000" dirty="0">
                <a:solidFill>
                  <a:schemeClr val="tx1"/>
                </a:solidFill>
              </a:rPr>
              <a:t>Baseline/Getting to know you to include early </a:t>
            </a:r>
            <a:r>
              <a:rPr lang="en-GB" sz="1000" dirty="0" err="1">
                <a:solidFill>
                  <a:schemeClr val="tx1"/>
                </a:solidFill>
              </a:rPr>
              <a:t>cunting</a:t>
            </a:r>
            <a:r>
              <a:rPr lang="en-GB" sz="1000" dirty="0">
                <a:solidFill>
                  <a:schemeClr val="tx1"/>
                </a:solidFill>
              </a:rPr>
              <a:t>, number rhymes.</a:t>
            </a:r>
          </a:p>
          <a:p>
            <a:pPr algn="just"/>
            <a:endParaRPr lang="en-US" sz="1000" dirty="0">
              <a:solidFill>
                <a:schemeClr val="tx1"/>
              </a:solidFill>
            </a:endParaRPr>
          </a:p>
          <a:p>
            <a:pPr algn="just"/>
            <a:r>
              <a:rPr lang="en-US" sz="1000" dirty="0">
                <a:solidFill>
                  <a:schemeClr val="tx1"/>
                </a:solidFill>
              </a:rPr>
              <a:t>C</a:t>
            </a:r>
            <a:r>
              <a:rPr lang="en-GB" sz="1000" dirty="0" err="1">
                <a:solidFill>
                  <a:schemeClr val="tx1"/>
                </a:solidFill>
              </a:rPr>
              <a:t>ompare</a:t>
            </a:r>
            <a:r>
              <a:rPr lang="en-GB" sz="1000" dirty="0">
                <a:solidFill>
                  <a:schemeClr val="tx1"/>
                </a:solidFill>
              </a:rPr>
              <a:t>, match and sort, which will include matching objects, finding rules for sorting and identifying sets with more and fewer.</a:t>
            </a:r>
          </a:p>
          <a:p>
            <a:pPr algn="just"/>
            <a:endParaRPr lang="en-US" sz="1000" dirty="0">
              <a:solidFill>
                <a:schemeClr val="tx1"/>
              </a:solidFill>
            </a:endParaRPr>
          </a:p>
          <a:p>
            <a:pPr algn="just"/>
            <a:r>
              <a:rPr lang="en-US" sz="1000" dirty="0">
                <a:solidFill>
                  <a:schemeClr val="tx1"/>
                </a:solidFill>
              </a:rPr>
              <a:t>T</a:t>
            </a:r>
            <a:r>
              <a:rPr lang="en-GB" sz="1000" dirty="0" err="1">
                <a:solidFill>
                  <a:schemeClr val="tx1"/>
                </a:solidFill>
              </a:rPr>
              <a:t>alking</a:t>
            </a:r>
            <a:r>
              <a:rPr lang="en-GB" sz="1000" dirty="0">
                <a:solidFill>
                  <a:schemeClr val="tx1"/>
                </a:solidFill>
              </a:rPr>
              <a:t> about measures and patterns, which includes mass, capacity and repeating patterns.</a:t>
            </a:r>
          </a:p>
          <a:p>
            <a:pPr algn="just"/>
            <a:endParaRPr lang="en-US" sz="1200" b="1" dirty="0">
              <a:solidFill>
                <a:schemeClr val="tx1"/>
              </a:solidFill>
            </a:endParaRPr>
          </a:p>
          <a:p>
            <a:pPr algn="just"/>
            <a:endParaRPr lang="en-US" sz="1200" b="1" dirty="0">
              <a:solidFill>
                <a:schemeClr val="tx1"/>
              </a:solidFill>
            </a:endParaRPr>
          </a:p>
        </p:txBody>
      </p:sp>
      <p:sp>
        <p:nvSpPr>
          <p:cNvPr id="8" name="Rectangle: Rounded Corners 7">
            <a:extLst>
              <a:ext uri="{FF2B5EF4-FFF2-40B4-BE49-F238E27FC236}">
                <a16:creationId xmlns:a16="http://schemas.microsoft.com/office/drawing/2014/main" id="{669B37D7-B867-4FF8-8022-15351A510535}"/>
              </a:ext>
            </a:extLst>
          </p:cNvPr>
          <p:cNvSpPr/>
          <p:nvPr/>
        </p:nvSpPr>
        <p:spPr>
          <a:xfrm>
            <a:off x="10631920" y="1290960"/>
            <a:ext cx="2053385" cy="3707760"/>
          </a:xfrm>
          <a:prstGeom prst="roundRect">
            <a:avLst/>
          </a:prstGeom>
          <a:solidFill>
            <a:srgbClr val="FFFF89"/>
          </a:solidFill>
          <a:ln w="38100"/>
        </p:spPr>
        <p:style>
          <a:lnRef idx="2">
            <a:schemeClr val="accent1">
              <a:shade val="50000"/>
            </a:schemeClr>
          </a:lnRef>
          <a:fillRef idx="1">
            <a:schemeClr val="accent1"/>
          </a:fillRef>
          <a:effectRef idx="0">
            <a:schemeClr val="accent1"/>
          </a:effectRef>
          <a:fontRef idx="minor">
            <a:schemeClr val="lt1"/>
          </a:fontRef>
        </p:style>
        <p:txBody>
          <a:bodyPr rtlCol="0" anchor="t" anchorCtr="0"/>
          <a:lstStyle/>
          <a:p>
            <a:pPr algn="just"/>
            <a:r>
              <a:rPr lang="en-US" sz="1200" b="1" dirty="0">
                <a:solidFill>
                  <a:schemeClr val="tx1"/>
                </a:solidFill>
              </a:rPr>
              <a:t>Personal Social and Emotional Development - PHSE/RSE</a:t>
            </a:r>
          </a:p>
          <a:p>
            <a:pPr algn="just"/>
            <a:r>
              <a:rPr lang="en-US" sz="1200" b="1" dirty="0">
                <a:solidFill>
                  <a:schemeClr val="tx1"/>
                </a:solidFill>
              </a:rPr>
              <a:t>SCARF - </a:t>
            </a:r>
          </a:p>
          <a:p>
            <a:pPr algn="just"/>
            <a:endParaRPr lang="en-US" sz="1200" b="1" dirty="0">
              <a:solidFill>
                <a:schemeClr val="tx1"/>
              </a:solidFill>
            </a:endParaRPr>
          </a:p>
          <a:p>
            <a:pPr algn="just"/>
            <a:r>
              <a:rPr lang="en-GB" sz="1200" b="1" u="sng" dirty="0">
                <a:solidFill>
                  <a:schemeClr val="tx1"/>
                </a:solidFill>
              </a:rPr>
              <a:t>Me and my relationships </a:t>
            </a:r>
          </a:p>
          <a:p>
            <a:pPr algn="just"/>
            <a:r>
              <a:rPr lang="en-GB" sz="1200" dirty="0">
                <a:solidFill>
                  <a:schemeClr val="tx1"/>
                </a:solidFill>
              </a:rPr>
              <a:t>All about me</a:t>
            </a:r>
          </a:p>
          <a:p>
            <a:pPr algn="just"/>
            <a:r>
              <a:rPr lang="en-GB" sz="1200" dirty="0">
                <a:solidFill>
                  <a:schemeClr val="tx1"/>
                </a:solidFill>
              </a:rPr>
              <a:t>What makes me special</a:t>
            </a:r>
          </a:p>
          <a:p>
            <a:pPr algn="just"/>
            <a:r>
              <a:rPr lang="en-GB" sz="1200" dirty="0">
                <a:solidFill>
                  <a:schemeClr val="tx1"/>
                </a:solidFill>
              </a:rPr>
              <a:t>Me and my special people</a:t>
            </a:r>
          </a:p>
          <a:p>
            <a:pPr algn="just"/>
            <a:r>
              <a:rPr lang="en-GB" sz="1200" dirty="0">
                <a:solidFill>
                  <a:schemeClr val="tx1"/>
                </a:solidFill>
              </a:rPr>
              <a:t>Who can help me?</a:t>
            </a:r>
          </a:p>
          <a:p>
            <a:pPr algn="just"/>
            <a:r>
              <a:rPr lang="en-GB" sz="1200" dirty="0">
                <a:solidFill>
                  <a:schemeClr val="tx1"/>
                </a:solidFill>
              </a:rPr>
              <a:t>My feelings</a:t>
            </a:r>
          </a:p>
          <a:p>
            <a:pPr algn="just"/>
            <a:endParaRPr lang="en-GB" sz="1200" dirty="0">
              <a:solidFill>
                <a:schemeClr val="tx1"/>
              </a:solidFill>
            </a:endParaRPr>
          </a:p>
        </p:txBody>
      </p:sp>
      <p:sp>
        <p:nvSpPr>
          <p:cNvPr id="9" name="Rectangle: Rounded Corners 8">
            <a:extLst>
              <a:ext uri="{FF2B5EF4-FFF2-40B4-BE49-F238E27FC236}">
                <a16:creationId xmlns:a16="http://schemas.microsoft.com/office/drawing/2014/main" id="{3F760BDC-B79C-4CE9-AB0D-F84833D346AD}"/>
              </a:ext>
            </a:extLst>
          </p:cNvPr>
          <p:cNvSpPr/>
          <p:nvPr/>
        </p:nvSpPr>
        <p:spPr>
          <a:xfrm>
            <a:off x="24714" y="3579786"/>
            <a:ext cx="3060609" cy="4538604"/>
          </a:xfrm>
          <a:prstGeom prst="roundRect">
            <a:avLst/>
          </a:prstGeom>
          <a:solidFill>
            <a:schemeClr val="bg1">
              <a:lumMod val="85000"/>
            </a:schemeClr>
          </a:solidFill>
          <a:ln w="38100"/>
        </p:spPr>
        <p:style>
          <a:lnRef idx="2">
            <a:schemeClr val="accent1">
              <a:shade val="50000"/>
            </a:schemeClr>
          </a:lnRef>
          <a:fillRef idx="1">
            <a:schemeClr val="accent1"/>
          </a:fillRef>
          <a:effectRef idx="0">
            <a:schemeClr val="accent1"/>
          </a:effectRef>
          <a:fontRef idx="minor">
            <a:schemeClr val="lt1"/>
          </a:fontRef>
        </p:style>
        <p:txBody>
          <a:bodyPr rtlCol="0" anchor="t" anchorCtr="0"/>
          <a:lstStyle/>
          <a:p>
            <a:pPr algn="just"/>
            <a:r>
              <a:rPr lang="en-US" sz="1200" b="1" dirty="0">
                <a:solidFill>
                  <a:schemeClr val="tx1"/>
                </a:solidFill>
              </a:rPr>
              <a:t>Learning through Locality</a:t>
            </a:r>
          </a:p>
          <a:p>
            <a:pPr algn="just"/>
            <a:r>
              <a:rPr lang="en-GB" sz="1200" dirty="0">
                <a:solidFill>
                  <a:schemeClr val="tx1"/>
                </a:solidFill>
              </a:rPr>
              <a:t>Exploring schools’ grounds and observing seasonal changes in the Autumn</a:t>
            </a:r>
            <a:endParaRPr lang="en-US" sz="1200" dirty="0">
              <a:solidFill>
                <a:schemeClr val="tx1"/>
              </a:solidFill>
            </a:endParaRPr>
          </a:p>
          <a:p>
            <a:pPr algn="just"/>
            <a:endParaRPr lang="en-US" sz="1200" dirty="0">
              <a:solidFill>
                <a:schemeClr val="tx1"/>
              </a:solidFill>
            </a:endParaRPr>
          </a:p>
          <a:p>
            <a:pPr algn="just"/>
            <a:r>
              <a:rPr lang="en-US" sz="1200" b="1" dirty="0">
                <a:solidFill>
                  <a:schemeClr val="tx1"/>
                </a:solidFill>
              </a:rPr>
              <a:t>Outdoor Learning</a:t>
            </a:r>
          </a:p>
          <a:p>
            <a:pPr algn="just"/>
            <a:r>
              <a:rPr lang="en-US" sz="1200" dirty="0">
                <a:solidFill>
                  <a:schemeClr val="tx1"/>
                </a:solidFill>
              </a:rPr>
              <a:t>Weekly messy play sessions.</a:t>
            </a:r>
          </a:p>
          <a:p>
            <a:pPr algn="just"/>
            <a:r>
              <a:rPr lang="en-US" sz="1200" dirty="0">
                <a:solidFill>
                  <a:schemeClr val="tx1"/>
                </a:solidFill>
              </a:rPr>
              <a:t>Free flow.</a:t>
            </a:r>
          </a:p>
          <a:p>
            <a:pPr algn="just"/>
            <a:endParaRPr lang="en-US" sz="1200" dirty="0">
              <a:solidFill>
                <a:schemeClr val="tx1"/>
              </a:solidFill>
            </a:endParaRPr>
          </a:p>
          <a:p>
            <a:pPr algn="just"/>
            <a:r>
              <a:rPr lang="en-US" sz="1200" b="1" dirty="0">
                <a:solidFill>
                  <a:schemeClr val="tx1"/>
                </a:solidFill>
              </a:rPr>
              <a:t>Home Learning</a:t>
            </a:r>
          </a:p>
          <a:p>
            <a:pPr algn="just"/>
            <a:r>
              <a:rPr lang="en-US" sz="1200" dirty="0">
                <a:solidFill>
                  <a:schemeClr val="tx1"/>
                </a:solidFill>
              </a:rPr>
              <a:t>Phonic sheets and texts, reading, ordering numbers out of milk bottle tops.</a:t>
            </a:r>
          </a:p>
          <a:p>
            <a:pPr algn="just"/>
            <a:endParaRPr lang="en-US" sz="1200" dirty="0">
              <a:solidFill>
                <a:schemeClr val="tx1"/>
              </a:solidFill>
            </a:endParaRPr>
          </a:p>
          <a:p>
            <a:pPr algn="just"/>
            <a:r>
              <a:rPr lang="en-US" sz="1200" b="1" dirty="0">
                <a:solidFill>
                  <a:schemeClr val="tx1"/>
                </a:solidFill>
              </a:rPr>
              <a:t>Enrichment and Partnership</a:t>
            </a:r>
            <a:endParaRPr lang="en-US" sz="1200" dirty="0">
              <a:solidFill>
                <a:schemeClr val="tx1"/>
              </a:solidFill>
            </a:endParaRPr>
          </a:p>
          <a:p>
            <a:pPr algn="just"/>
            <a:r>
              <a:rPr lang="en-US" sz="1200" dirty="0">
                <a:solidFill>
                  <a:schemeClr val="tx1"/>
                </a:solidFill>
              </a:rPr>
              <a:t>Celebration of Learning at </a:t>
            </a:r>
            <a:r>
              <a:rPr lang="en-US" sz="1200" dirty="0" err="1">
                <a:solidFill>
                  <a:schemeClr val="tx1"/>
                </a:solidFill>
              </a:rPr>
              <a:t>Highbury</a:t>
            </a:r>
            <a:r>
              <a:rPr lang="en-US" sz="1200" dirty="0">
                <a:solidFill>
                  <a:schemeClr val="tx1"/>
                </a:solidFill>
              </a:rPr>
              <a:t> Church</a:t>
            </a:r>
          </a:p>
          <a:p>
            <a:pPr algn="just"/>
            <a:r>
              <a:rPr lang="en-US" sz="1200" dirty="0">
                <a:solidFill>
                  <a:schemeClr val="tx1"/>
                </a:solidFill>
              </a:rPr>
              <a:t>Volunteer support from Cheltenham Ladies College</a:t>
            </a:r>
          </a:p>
          <a:p>
            <a:pPr algn="just"/>
            <a:r>
              <a:rPr lang="en-US" sz="1200">
                <a:solidFill>
                  <a:schemeClr val="tx1"/>
                </a:solidFill>
              </a:rPr>
              <a:t>Open classroom</a:t>
            </a:r>
            <a:endParaRPr lang="en-US" sz="1200" dirty="0">
              <a:solidFill>
                <a:schemeClr val="tx1"/>
              </a:solidFill>
            </a:endParaRPr>
          </a:p>
        </p:txBody>
      </p:sp>
      <p:sp>
        <p:nvSpPr>
          <p:cNvPr id="12" name="Rectangle: Rounded Corners 11">
            <a:extLst>
              <a:ext uri="{FF2B5EF4-FFF2-40B4-BE49-F238E27FC236}">
                <a16:creationId xmlns:a16="http://schemas.microsoft.com/office/drawing/2014/main" id="{CA0BE4BE-1B4B-4570-BD0E-81B11CE0DB80}"/>
              </a:ext>
            </a:extLst>
          </p:cNvPr>
          <p:cNvSpPr/>
          <p:nvPr/>
        </p:nvSpPr>
        <p:spPr>
          <a:xfrm>
            <a:off x="3200035" y="1295962"/>
            <a:ext cx="7446064" cy="648681"/>
          </a:xfrm>
          <a:prstGeom prst="roundRect">
            <a:avLst/>
          </a:prstGeom>
          <a:solidFill>
            <a:srgbClr val="FFFF89"/>
          </a:solidFill>
          <a:ln w="38100"/>
        </p:spPr>
        <p:style>
          <a:lnRef idx="2">
            <a:schemeClr val="accent1">
              <a:shade val="50000"/>
            </a:schemeClr>
          </a:lnRef>
          <a:fillRef idx="1">
            <a:schemeClr val="accent1"/>
          </a:fillRef>
          <a:effectRef idx="0">
            <a:schemeClr val="accent1"/>
          </a:effectRef>
          <a:fontRef idx="minor">
            <a:schemeClr val="lt1"/>
          </a:fontRef>
        </p:style>
        <p:txBody>
          <a:bodyPr rtlCol="0" anchor="ctr" anchorCtr="1"/>
          <a:lstStyle/>
          <a:p>
            <a:pPr algn="ctr"/>
            <a:r>
              <a:rPr lang="en-US" sz="1200" b="1" dirty="0">
                <a:solidFill>
                  <a:schemeClr val="tx1"/>
                </a:solidFill>
              </a:rPr>
              <a:t>This term’s Christian value: Ready, Respectful and Responsible and Patience</a:t>
            </a:r>
          </a:p>
          <a:p>
            <a:pPr algn="ctr"/>
            <a:r>
              <a:rPr lang="en-GB" sz="1200" dirty="0">
                <a:solidFill>
                  <a:schemeClr val="tx1"/>
                </a:solidFill>
                <a:latin typeface="Trebuchet MS" panose="020B0603020202020204" pitchFamily="34" charset="0"/>
              </a:rPr>
              <a:t>We will consider how we can show this in our school </a:t>
            </a:r>
            <a:r>
              <a:rPr lang="en-GB" sz="1200" b="1" i="1" dirty="0">
                <a:solidFill>
                  <a:schemeClr val="tx1"/>
                </a:solidFill>
                <a:latin typeface="Trebuchet MS" panose="020B0603020202020204" pitchFamily="34" charset="0"/>
              </a:rPr>
              <a:t>community</a:t>
            </a:r>
            <a:r>
              <a:rPr lang="en-GB" sz="1200" dirty="0">
                <a:solidFill>
                  <a:schemeClr val="tx1"/>
                </a:solidFill>
                <a:latin typeface="Trebuchet MS" panose="020B0603020202020204" pitchFamily="34" charset="0"/>
              </a:rPr>
              <a:t>, through </a:t>
            </a:r>
            <a:r>
              <a:rPr lang="en-GB" sz="1200" b="1" i="1" dirty="0">
                <a:solidFill>
                  <a:schemeClr val="tx1"/>
                </a:solidFill>
                <a:latin typeface="Trebuchet MS" panose="020B0603020202020204" pitchFamily="34" charset="0"/>
              </a:rPr>
              <a:t>caring</a:t>
            </a:r>
            <a:r>
              <a:rPr lang="en-GB" sz="1200" dirty="0">
                <a:solidFill>
                  <a:schemeClr val="tx1"/>
                </a:solidFill>
                <a:latin typeface="Trebuchet MS" panose="020B0603020202020204" pitchFamily="34" charset="0"/>
              </a:rPr>
              <a:t> for each other. We will reflect on how we have shown patience in key events, such as starting school.</a:t>
            </a:r>
            <a:endParaRPr lang="en-US" sz="1200" b="1" dirty="0">
              <a:solidFill>
                <a:schemeClr val="tx1"/>
              </a:solidFill>
            </a:endParaRPr>
          </a:p>
        </p:txBody>
      </p:sp>
      <p:sp>
        <p:nvSpPr>
          <p:cNvPr id="14" name="Rectangle: Rounded Corners 13">
            <a:extLst>
              <a:ext uri="{FF2B5EF4-FFF2-40B4-BE49-F238E27FC236}">
                <a16:creationId xmlns:a16="http://schemas.microsoft.com/office/drawing/2014/main" id="{F0F2FA57-6222-4A4E-9439-BE52611042F8}"/>
              </a:ext>
            </a:extLst>
          </p:cNvPr>
          <p:cNvSpPr/>
          <p:nvPr/>
        </p:nvSpPr>
        <p:spPr>
          <a:xfrm>
            <a:off x="4358640" y="31597"/>
            <a:ext cx="1771918" cy="1147363"/>
          </a:xfrm>
          <a:prstGeom prst="roundRect">
            <a:avLst/>
          </a:prstGeom>
          <a:solidFill>
            <a:schemeClr val="accent1">
              <a:lumMod val="40000"/>
              <a:lumOff val="60000"/>
            </a:schemeClr>
          </a:solidFill>
          <a:ln w="38100"/>
        </p:spPr>
        <p:style>
          <a:lnRef idx="2">
            <a:schemeClr val="accent1">
              <a:shade val="50000"/>
            </a:schemeClr>
          </a:lnRef>
          <a:fillRef idx="1">
            <a:schemeClr val="accent1"/>
          </a:fillRef>
          <a:effectRef idx="0">
            <a:schemeClr val="accent1"/>
          </a:effectRef>
          <a:fontRef idx="minor">
            <a:schemeClr val="lt1"/>
          </a:fontRef>
        </p:style>
        <p:txBody>
          <a:bodyPr rtlCol="0" anchor="t" anchorCtr="0"/>
          <a:lstStyle/>
          <a:p>
            <a:pPr algn="just"/>
            <a:r>
              <a:rPr lang="en-US" sz="1200" b="1" dirty="0">
                <a:solidFill>
                  <a:schemeClr val="tx1"/>
                </a:solidFill>
              </a:rPr>
              <a:t>Key Questions –</a:t>
            </a:r>
          </a:p>
          <a:p>
            <a:pPr algn="ctr"/>
            <a:r>
              <a:rPr lang="en-US" sz="1600" b="1" dirty="0">
                <a:solidFill>
                  <a:schemeClr val="tx1"/>
                </a:solidFill>
              </a:rPr>
              <a:t>Why am I special?</a:t>
            </a:r>
          </a:p>
        </p:txBody>
      </p:sp>
      <p:sp>
        <p:nvSpPr>
          <p:cNvPr id="15" name="Rectangle: Rounded Corners 14">
            <a:extLst>
              <a:ext uri="{FF2B5EF4-FFF2-40B4-BE49-F238E27FC236}">
                <a16:creationId xmlns:a16="http://schemas.microsoft.com/office/drawing/2014/main" id="{234B66FC-93C2-4B42-B46F-BD2834ECA9AC}"/>
              </a:ext>
            </a:extLst>
          </p:cNvPr>
          <p:cNvSpPr/>
          <p:nvPr/>
        </p:nvSpPr>
        <p:spPr>
          <a:xfrm>
            <a:off x="6195061" y="50244"/>
            <a:ext cx="2598420" cy="1157894"/>
          </a:xfrm>
          <a:prstGeom prst="roundRect">
            <a:avLst/>
          </a:prstGeom>
          <a:solidFill>
            <a:schemeClr val="accent1">
              <a:lumMod val="40000"/>
              <a:lumOff val="60000"/>
            </a:schemeClr>
          </a:solidFill>
          <a:ln w="38100"/>
        </p:spPr>
        <p:style>
          <a:lnRef idx="2">
            <a:schemeClr val="accent1">
              <a:shade val="50000"/>
            </a:schemeClr>
          </a:lnRef>
          <a:fillRef idx="1">
            <a:schemeClr val="accent1"/>
          </a:fillRef>
          <a:effectRef idx="0">
            <a:schemeClr val="accent1"/>
          </a:effectRef>
          <a:fontRef idx="minor">
            <a:schemeClr val="lt1"/>
          </a:fontRef>
        </p:style>
        <p:txBody>
          <a:bodyPr rtlCol="0" anchor="t" anchorCtr="0"/>
          <a:lstStyle/>
          <a:p>
            <a:pPr algn="just"/>
            <a:r>
              <a:rPr lang="en-US" sz="1200" b="1" dirty="0">
                <a:solidFill>
                  <a:schemeClr val="tx1"/>
                </a:solidFill>
              </a:rPr>
              <a:t>Key Texts</a:t>
            </a:r>
          </a:p>
          <a:p>
            <a:pPr algn="just"/>
            <a:endParaRPr lang="en-US" sz="1200" dirty="0">
              <a:solidFill>
                <a:schemeClr val="tx1"/>
              </a:solidFill>
            </a:endParaRPr>
          </a:p>
        </p:txBody>
      </p:sp>
      <p:sp>
        <p:nvSpPr>
          <p:cNvPr id="16" name="Rectangle: Rounded Corners 15">
            <a:extLst>
              <a:ext uri="{FF2B5EF4-FFF2-40B4-BE49-F238E27FC236}">
                <a16:creationId xmlns:a16="http://schemas.microsoft.com/office/drawing/2014/main" id="{E8C8E86B-60DF-444C-B98E-DE7079FAAF51}"/>
              </a:ext>
            </a:extLst>
          </p:cNvPr>
          <p:cNvSpPr/>
          <p:nvPr/>
        </p:nvSpPr>
        <p:spPr>
          <a:xfrm>
            <a:off x="8917208" y="105034"/>
            <a:ext cx="3768097" cy="1183425"/>
          </a:xfrm>
          <a:prstGeom prst="roundRect">
            <a:avLst/>
          </a:prstGeom>
          <a:solidFill>
            <a:schemeClr val="accent1">
              <a:lumMod val="40000"/>
              <a:lumOff val="60000"/>
            </a:schemeClr>
          </a:solidFill>
          <a:ln w="38100"/>
        </p:spPr>
        <p:style>
          <a:lnRef idx="2">
            <a:schemeClr val="accent1">
              <a:shade val="50000"/>
            </a:schemeClr>
          </a:lnRef>
          <a:fillRef idx="1">
            <a:schemeClr val="accent1"/>
          </a:fillRef>
          <a:effectRef idx="0">
            <a:schemeClr val="accent1"/>
          </a:effectRef>
          <a:fontRef idx="minor">
            <a:schemeClr val="lt1"/>
          </a:fontRef>
        </p:style>
        <p:txBody>
          <a:bodyPr rtlCol="0" anchor="t" anchorCtr="0"/>
          <a:lstStyle/>
          <a:p>
            <a:pPr algn="just"/>
            <a:r>
              <a:rPr lang="en-GB" sz="1200" b="1" dirty="0">
                <a:solidFill>
                  <a:schemeClr val="tx1"/>
                </a:solidFill>
              </a:rPr>
              <a:t>Key outcomes - </a:t>
            </a:r>
            <a:r>
              <a:rPr lang="en-GB" sz="900" dirty="0">
                <a:solidFill>
                  <a:schemeClr val="tx1"/>
                </a:solidFill>
              </a:rPr>
              <a:t>Discussing our families, recounting fun family experiences in our past..  Thinking about changes in our life as we grow and get older. Look at our school grounds and the history/changes within our school. Look at how homes have changed over time. Compare own homes to those from the past. Explore, compare and contrast toys past and present. Share favourite toys and listen to parents/grandparent’s childhood experiences of favourite toys.</a:t>
            </a:r>
          </a:p>
        </p:txBody>
      </p:sp>
      <p:sp>
        <p:nvSpPr>
          <p:cNvPr id="17" name="Rectangle: Rounded Corners 16">
            <a:extLst>
              <a:ext uri="{FF2B5EF4-FFF2-40B4-BE49-F238E27FC236}">
                <a16:creationId xmlns:a16="http://schemas.microsoft.com/office/drawing/2014/main" id="{566E10C2-7D32-438C-A7A1-F261ED64BD60}"/>
              </a:ext>
            </a:extLst>
          </p:cNvPr>
          <p:cNvSpPr/>
          <p:nvPr/>
        </p:nvSpPr>
        <p:spPr>
          <a:xfrm>
            <a:off x="24714" y="24713"/>
            <a:ext cx="4214134" cy="1183425"/>
          </a:xfrm>
          <a:prstGeom prst="roundRect">
            <a:avLst/>
          </a:prstGeom>
          <a:solidFill>
            <a:schemeClr val="bg1">
              <a:lumMod val="85000"/>
            </a:schemeClr>
          </a:solidFill>
          <a:ln w="38100"/>
        </p:spPr>
        <p:style>
          <a:lnRef idx="2">
            <a:schemeClr val="accent1">
              <a:shade val="50000"/>
            </a:schemeClr>
          </a:lnRef>
          <a:fillRef idx="1">
            <a:schemeClr val="accent1"/>
          </a:fillRef>
          <a:effectRef idx="0">
            <a:schemeClr val="accent1"/>
          </a:effectRef>
          <a:fontRef idx="minor">
            <a:schemeClr val="lt1"/>
          </a:fontRef>
        </p:style>
        <p:txBody>
          <a:bodyPr rtlCol="0" anchor="t" anchorCtr="0"/>
          <a:lstStyle/>
          <a:p>
            <a:pPr algn="just"/>
            <a:r>
              <a:rPr lang="en-US" sz="2400" b="1" dirty="0">
                <a:solidFill>
                  <a:schemeClr val="tx1"/>
                </a:solidFill>
              </a:rPr>
              <a:t>Reception Term 1</a:t>
            </a:r>
          </a:p>
        </p:txBody>
      </p:sp>
      <p:pic>
        <p:nvPicPr>
          <p:cNvPr id="10" name="Picture 9">
            <a:extLst>
              <a:ext uri="{FF2B5EF4-FFF2-40B4-BE49-F238E27FC236}">
                <a16:creationId xmlns:a16="http://schemas.microsoft.com/office/drawing/2014/main" id="{CB2E87F5-B9F4-4DE8-B5D5-D7FDD224A512}"/>
              </a:ext>
            </a:extLst>
          </p:cNvPr>
          <p:cNvPicPr>
            <a:picLocks noChangeAspect="1"/>
          </p:cNvPicPr>
          <p:nvPr/>
        </p:nvPicPr>
        <p:blipFill>
          <a:blip r:embed="rId2"/>
          <a:stretch>
            <a:fillRect/>
          </a:stretch>
        </p:blipFill>
        <p:spPr>
          <a:xfrm>
            <a:off x="0" y="1290960"/>
            <a:ext cx="3155907" cy="2181289"/>
          </a:xfrm>
          <a:prstGeom prst="rect">
            <a:avLst/>
          </a:prstGeom>
        </p:spPr>
      </p:pic>
      <p:sp>
        <p:nvSpPr>
          <p:cNvPr id="29" name="Rectangle: Rounded Corners 28">
            <a:extLst>
              <a:ext uri="{FF2B5EF4-FFF2-40B4-BE49-F238E27FC236}">
                <a16:creationId xmlns:a16="http://schemas.microsoft.com/office/drawing/2014/main" id="{77EA6C1F-A231-4233-A898-875500202CDF}"/>
              </a:ext>
            </a:extLst>
          </p:cNvPr>
          <p:cNvSpPr/>
          <p:nvPr/>
        </p:nvSpPr>
        <p:spPr>
          <a:xfrm>
            <a:off x="3200035" y="2016062"/>
            <a:ext cx="2392055" cy="3127447"/>
          </a:xfrm>
          <a:prstGeom prst="roundRect">
            <a:avLst/>
          </a:prstGeom>
          <a:solidFill>
            <a:srgbClr val="FFFF89"/>
          </a:solidFill>
          <a:ln w="38100"/>
        </p:spPr>
        <p:style>
          <a:lnRef idx="2">
            <a:schemeClr val="accent1">
              <a:shade val="50000"/>
            </a:schemeClr>
          </a:lnRef>
          <a:fillRef idx="1">
            <a:schemeClr val="accent1"/>
          </a:fillRef>
          <a:effectRef idx="0">
            <a:schemeClr val="accent1"/>
          </a:effectRef>
          <a:fontRef idx="minor">
            <a:schemeClr val="lt1"/>
          </a:fontRef>
        </p:style>
        <p:txBody>
          <a:bodyPr rtlCol="0" anchor="t" anchorCtr="0"/>
          <a:lstStyle/>
          <a:p>
            <a:pPr algn="just"/>
            <a:r>
              <a:rPr lang="en-US" sz="1200" b="1" dirty="0">
                <a:solidFill>
                  <a:schemeClr val="tx1"/>
                </a:solidFill>
              </a:rPr>
              <a:t>Literacy – Talk4Writing</a:t>
            </a:r>
          </a:p>
          <a:p>
            <a:pPr algn="just"/>
            <a:r>
              <a:rPr lang="en-GB" sz="1200" b="1" dirty="0">
                <a:solidFill>
                  <a:schemeClr val="tx1"/>
                </a:solidFill>
              </a:rPr>
              <a:t>Fiction – </a:t>
            </a:r>
            <a:r>
              <a:rPr lang="en-GB" sz="1000" dirty="0">
                <a:solidFill>
                  <a:schemeClr val="tx1"/>
                </a:solidFill>
              </a:rPr>
              <a:t>Dear Zoo and We’re going on a bear hunt.  Oral recounts, role play and drama, sequencing the story.</a:t>
            </a:r>
          </a:p>
          <a:p>
            <a:pPr algn="just"/>
            <a:r>
              <a:rPr lang="en-GB" sz="1200" b="1" dirty="0">
                <a:solidFill>
                  <a:schemeClr val="tx1"/>
                </a:solidFill>
              </a:rPr>
              <a:t>Non fiction – </a:t>
            </a:r>
            <a:r>
              <a:rPr lang="en-GB" sz="1000" dirty="0">
                <a:solidFill>
                  <a:schemeClr val="tx1"/>
                </a:solidFill>
              </a:rPr>
              <a:t>How to look after a pet – link to visit from Dog’s trust.</a:t>
            </a:r>
          </a:p>
          <a:p>
            <a:pPr algn="just"/>
            <a:r>
              <a:rPr lang="en-GB" sz="1200" b="1" dirty="0">
                <a:solidFill>
                  <a:schemeClr val="tx1"/>
                </a:solidFill>
              </a:rPr>
              <a:t>Poetry </a:t>
            </a:r>
            <a:r>
              <a:rPr lang="en-GB" sz="1000" b="1" dirty="0">
                <a:solidFill>
                  <a:schemeClr val="tx1"/>
                </a:solidFill>
              </a:rPr>
              <a:t>– </a:t>
            </a:r>
            <a:r>
              <a:rPr lang="en-GB" sz="1000" dirty="0">
                <a:solidFill>
                  <a:schemeClr val="tx1"/>
                </a:solidFill>
              </a:rPr>
              <a:t>Nursery rhymes.</a:t>
            </a:r>
          </a:p>
          <a:p>
            <a:pPr algn="just"/>
            <a:r>
              <a:rPr lang="en-GB" sz="1200" b="1" dirty="0">
                <a:solidFill>
                  <a:schemeClr val="tx1"/>
                </a:solidFill>
              </a:rPr>
              <a:t>Communication and Language Development </a:t>
            </a:r>
            <a:r>
              <a:rPr lang="en-GB" sz="1200" dirty="0">
                <a:solidFill>
                  <a:schemeClr val="tx1"/>
                </a:solidFill>
              </a:rPr>
              <a:t>–</a:t>
            </a:r>
            <a:endParaRPr lang="en-GB" sz="900" dirty="0">
              <a:solidFill>
                <a:schemeClr val="tx1"/>
              </a:solidFill>
            </a:endParaRPr>
          </a:p>
          <a:p>
            <a:pPr algn="just"/>
            <a:r>
              <a:rPr lang="en-GB" sz="1000" dirty="0">
                <a:solidFill>
                  <a:schemeClr val="tx1"/>
                </a:solidFill>
              </a:rPr>
              <a:t>Speaking/ developing sentence structure .</a:t>
            </a:r>
          </a:p>
          <a:p>
            <a:pPr algn="just"/>
            <a:r>
              <a:rPr lang="en-GB" sz="1000" dirty="0">
                <a:solidFill>
                  <a:schemeClr val="tx1"/>
                </a:solidFill>
              </a:rPr>
              <a:t> Exploring  Vocabulary.</a:t>
            </a:r>
          </a:p>
          <a:p>
            <a:pPr algn="just"/>
            <a:r>
              <a:rPr lang="en-GB" sz="1000" dirty="0">
                <a:solidFill>
                  <a:schemeClr val="tx1"/>
                </a:solidFill>
              </a:rPr>
              <a:t>Learning  and reciting, poems and songs.</a:t>
            </a:r>
          </a:p>
          <a:p>
            <a:pPr algn="just"/>
            <a:r>
              <a:rPr lang="en-GB" sz="1000" dirty="0">
                <a:solidFill>
                  <a:schemeClr val="tx1"/>
                </a:solidFill>
              </a:rPr>
              <a:t>Discussing families and how we change as we get older.</a:t>
            </a:r>
          </a:p>
        </p:txBody>
      </p:sp>
      <p:sp>
        <p:nvSpPr>
          <p:cNvPr id="30" name="Rectangle: Rounded Corners 29">
            <a:extLst>
              <a:ext uri="{FF2B5EF4-FFF2-40B4-BE49-F238E27FC236}">
                <a16:creationId xmlns:a16="http://schemas.microsoft.com/office/drawing/2014/main" id="{7AEFAF60-E3CC-4B67-B53A-C99A92ECF89A}"/>
              </a:ext>
            </a:extLst>
          </p:cNvPr>
          <p:cNvSpPr/>
          <p:nvPr/>
        </p:nvSpPr>
        <p:spPr>
          <a:xfrm>
            <a:off x="5731517" y="2057182"/>
            <a:ext cx="2392055" cy="3127446"/>
          </a:xfrm>
          <a:prstGeom prst="roundRect">
            <a:avLst/>
          </a:prstGeom>
          <a:solidFill>
            <a:srgbClr val="FFFF89"/>
          </a:solidFill>
          <a:ln w="38100"/>
        </p:spPr>
        <p:style>
          <a:lnRef idx="2">
            <a:schemeClr val="accent1">
              <a:shade val="50000"/>
            </a:schemeClr>
          </a:lnRef>
          <a:fillRef idx="1">
            <a:schemeClr val="accent1"/>
          </a:fillRef>
          <a:effectRef idx="0">
            <a:schemeClr val="accent1"/>
          </a:effectRef>
          <a:fontRef idx="minor">
            <a:schemeClr val="lt1"/>
          </a:fontRef>
        </p:style>
        <p:txBody>
          <a:bodyPr rtlCol="0" anchor="t" anchorCtr="0"/>
          <a:lstStyle/>
          <a:p>
            <a:pPr algn="just"/>
            <a:r>
              <a:rPr lang="en-US" sz="1200" b="1" dirty="0">
                <a:solidFill>
                  <a:schemeClr val="tx1"/>
                </a:solidFill>
              </a:rPr>
              <a:t>Literacy – Reading linked to T4W</a:t>
            </a:r>
          </a:p>
          <a:p>
            <a:pPr algn="just"/>
            <a:r>
              <a:rPr lang="en-US" sz="1200" b="1" dirty="0">
                <a:solidFill>
                  <a:schemeClr val="tx1"/>
                </a:solidFill>
              </a:rPr>
              <a:t>Bear Hunt, Dear Zoo</a:t>
            </a:r>
          </a:p>
          <a:p>
            <a:pPr algn="just"/>
            <a:r>
              <a:rPr lang="en-GB" sz="1000" dirty="0">
                <a:solidFill>
                  <a:schemeClr val="tx1"/>
                </a:solidFill>
              </a:rPr>
              <a:t>Discuss events and setting in a story.</a:t>
            </a:r>
          </a:p>
          <a:p>
            <a:pPr algn="just"/>
            <a:r>
              <a:rPr lang="en-GB" sz="1000" dirty="0">
                <a:solidFill>
                  <a:schemeClr val="tx1"/>
                </a:solidFill>
              </a:rPr>
              <a:t>Beginning, middle and end .</a:t>
            </a:r>
          </a:p>
          <a:p>
            <a:pPr algn="just"/>
            <a:r>
              <a:rPr lang="en-GB" sz="1000" dirty="0">
                <a:solidFill>
                  <a:schemeClr val="tx1"/>
                </a:solidFill>
              </a:rPr>
              <a:t>Listen to stories, accurately anticipating key events &amp; respond to what they hear with relevant comments, questions and reactions. </a:t>
            </a:r>
          </a:p>
          <a:p>
            <a:pPr algn="just"/>
            <a:r>
              <a:rPr lang="en-GB" sz="1000" dirty="0">
                <a:solidFill>
                  <a:schemeClr val="tx1"/>
                </a:solidFill>
              </a:rPr>
              <a:t>Make predictions</a:t>
            </a:r>
          </a:p>
          <a:p>
            <a:pPr algn="just"/>
            <a:r>
              <a:rPr lang="en-GB" sz="1000" dirty="0">
                <a:solidFill>
                  <a:schemeClr val="tx1"/>
                </a:solidFill>
              </a:rPr>
              <a:t>Beginning to understand that a non-fiction is a non-story- it gives information instead. Fiction means story. - Can point to front cover, back cover, spine, blurb, illustration, illustrator, author and title.</a:t>
            </a:r>
          </a:p>
          <a:p>
            <a:pPr algn="just"/>
            <a:r>
              <a:rPr lang="en-GB" sz="1000" dirty="0">
                <a:solidFill>
                  <a:schemeClr val="tx1"/>
                </a:solidFill>
              </a:rPr>
              <a:t>Sort books into categories. </a:t>
            </a:r>
          </a:p>
        </p:txBody>
      </p:sp>
      <p:sp>
        <p:nvSpPr>
          <p:cNvPr id="31" name="Rectangle: Rounded Corners 30">
            <a:extLst>
              <a:ext uri="{FF2B5EF4-FFF2-40B4-BE49-F238E27FC236}">
                <a16:creationId xmlns:a16="http://schemas.microsoft.com/office/drawing/2014/main" id="{C79D0633-BA7B-4253-9EDD-8682374C4B58}"/>
              </a:ext>
            </a:extLst>
          </p:cNvPr>
          <p:cNvSpPr/>
          <p:nvPr/>
        </p:nvSpPr>
        <p:spPr>
          <a:xfrm>
            <a:off x="3200035" y="5288038"/>
            <a:ext cx="2392055" cy="2830351"/>
          </a:xfrm>
          <a:prstGeom prst="roundRect">
            <a:avLst/>
          </a:prstGeom>
          <a:solidFill>
            <a:srgbClr val="FFFF89"/>
          </a:solidFill>
          <a:ln w="38100"/>
        </p:spPr>
        <p:style>
          <a:lnRef idx="2">
            <a:schemeClr val="accent1">
              <a:shade val="50000"/>
            </a:schemeClr>
          </a:lnRef>
          <a:fillRef idx="1">
            <a:schemeClr val="accent1"/>
          </a:fillRef>
          <a:effectRef idx="0">
            <a:schemeClr val="accent1"/>
          </a:effectRef>
          <a:fontRef idx="minor">
            <a:schemeClr val="lt1"/>
          </a:fontRef>
        </p:style>
        <p:txBody>
          <a:bodyPr rtlCol="0" anchor="t" anchorCtr="0"/>
          <a:lstStyle/>
          <a:p>
            <a:pPr algn="just"/>
            <a:r>
              <a:rPr lang="en-US" sz="1200" b="1" dirty="0">
                <a:solidFill>
                  <a:schemeClr val="tx1"/>
                </a:solidFill>
              </a:rPr>
              <a:t>Understanding the World -Science</a:t>
            </a:r>
          </a:p>
          <a:p>
            <a:pPr algn="just"/>
            <a:r>
              <a:rPr lang="en-GB" sz="1200" dirty="0">
                <a:solidFill>
                  <a:schemeClr val="tx1"/>
                </a:solidFill>
              </a:rPr>
              <a:t>Similarities and differences between animals and  habitats.</a:t>
            </a:r>
          </a:p>
          <a:p>
            <a:pPr algn="just"/>
            <a:r>
              <a:rPr lang="en-GB" sz="1200" dirty="0">
                <a:solidFill>
                  <a:schemeClr val="tx1"/>
                </a:solidFill>
              </a:rPr>
              <a:t>Similarities and differences between children.</a:t>
            </a:r>
          </a:p>
          <a:p>
            <a:pPr algn="just"/>
            <a:r>
              <a:rPr lang="en-GB" sz="1200" dirty="0">
                <a:solidFill>
                  <a:schemeClr val="tx1"/>
                </a:solidFill>
              </a:rPr>
              <a:t>How we change as we grow.</a:t>
            </a:r>
          </a:p>
          <a:p>
            <a:pPr algn="just"/>
            <a:r>
              <a:rPr lang="en-GB" sz="1200" dirty="0">
                <a:solidFill>
                  <a:schemeClr val="tx1"/>
                </a:solidFill>
              </a:rPr>
              <a:t>Naming body parts.</a:t>
            </a:r>
          </a:p>
          <a:p>
            <a:pPr algn="just"/>
            <a:endParaRPr lang="en-GB" sz="1200" dirty="0">
              <a:solidFill>
                <a:schemeClr val="tx1"/>
              </a:solidFill>
            </a:endParaRPr>
          </a:p>
        </p:txBody>
      </p:sp>
      <p:sp>
        <p:nvSpPr>
          <p:cNvPr id="32" name="Rectangle: Rounded Corners 31">
            <a:extLst>
              <a:ext uri="{FF2B5EF4-FFF2-40B4-BE49-F238E27FC236}">
                <a16:creationId xmlns:a16="http://schemas.microsoft.com/office/drawing/2014/main" id="{F4AA8442-C07B-4205-9527-8B17E50DDDF5}"/>
              </a:ext>
            </a:extLst>
          </p:cNvPr>
          <p:cNvSpPr/>
          <p:nvPr/>
        </p:nvSpPr>
        <p:spPr>
          <a:xfrm>
            <a:off x="5694511" y="5282100"/>
            <a:ext cx="2392055" cy="2830352"/>
          </a:xfrm>
          <a:prstGeom prst="roundRect">
            <a:avLst/>
          </a:prstGeom>
          <a:solidFill>
            <a:srgbClr val="FFFF89"/>
          </a:solidFill>
          <a:ln w="38100"/>
        </p:spPr>
        <p:style>
          <a:lnRef idx="2">
            <a:schemeClr val="accent1">
              <a:shade val="50000"/>
            </a:schemeClr>
          </a:lnRef>
          <a:fillRef idx="1">
            <a:schemeClr val="accent1"/>
          </a:fillRef>
          <a:effectRef idx="0">
            <a:schemeClr val="accent1"/>
          </a:effectRef>
          <a:fontRef idx="minor">
            <a:schemeClr val="lt1"/>
          </a:fontRef>
        </p:style>
        <p:txBody>
          <a:bodyPr rtlCol="0" anchor="t" anchorCtr="0"/>
          <a:lstStyle/>
          <a:p>
            <a:pPr algn="just"/>
            <a:r>
              <a:rPr lang="en-US" sz="1200" b="1" dirty="0">
                <a:solidFill>
                  <a:schemeClr val="tx1"/>
                </a:solidFill>
              </a:rPr>
              <a:t>Understanding the World  -History and Geography</a:t>
            </a:r>
          </a:p>
          <a:p>
            <a:pPr algn="just"/>
            <a:r>
              <a:rPr lang="en-GB" sz="1200" dirty="0">
                <a:solidFill>
                  <a:schemeClr val="tx1"/>
                </a:solidFill>
              </a:rPr>
              <a:t>Talk about the lives of people around them and their roles in society. </a:t>
            </a:r>
          </a:p>
          <a:p>
            <a:pPr algn="just"/>
            <a:r>
              <a:rPr lang="en-GB" sz="1200" dirty="0">
                <a:solidFill>
                  <a:schemeClr val="tx1"/>
                </a:solidFill>
              </a:rPr>
              <a:t>Know some similarities and differences between things in the past and now, drawing on their experiences and what has been read in class . </a:t>
            </a:r>
          </a:p>
          <a:p>
            <a:pPr algn="just"/>
            <a:r>
              <a:rPr lang="en-GB" sz="1200" dirty="0">
                <a:solidFill>
                  <a:schemeClr val="tx1"/>
                </a:solidFill>
              </a:rPr>
              <a:t>Understand the past through settings, characters and events encountered in books read in class and storytelling.</a:t>
            </a:r>
          </a:p>
        </p:txBody>
      </p:sp>
      <p:sp>
        <p:nvSpPr>
          <p:cNvPr id="33" name="Rectangle: Rounded Corners 32">
            <a:extLst>
              <a:ext uri="{FF2B5EF4-FFF2-40B4-BE49-F238E27FC236}">
                <a16:creationId xmlns:a16="http://schemas.microsoft.com/office/drawing/2014/main" id="{4F8195BB-25DC-44F0-B1C3-A09A777721F2}"/>
              </a:ext>
            </a:extLst>
          </p:cNvPr>
          <p:cNvSpPr/>
          <p:nvPr/>
        </p:nvSpPr>
        <p:spPr>
          <a:xfrm>
            <a:off x="8189883" y="5282100"/>
            <a:ext cx="2392055" cy="2830352"/>
          </a:xfrm>
          <a:prstGeom prst="roundRect">
            <a:avLst/>
          </a:prstGeom>
          <a:solidFill>
            <a:srgbClr val="FFFF89"/>
          </a:solidFill>
          <a:ln w="38100"/>
        </p:spPr>
        <p:style>
          <a:lnRef idx="2">
            <a:schemeClr val="accent1">
              <a:shade val="50000"/>
            </a:schemeClr>
          </a:lnRef>
          <a:fillRef idx="1">
            <a:schemeClr val="accent1"/>
          </a:fillRef>
          <a:effectRef idx="0">
            <a:schemeClr val="accent1"/>
          </a:effectRef>
          <a:fontRef idx="minor">
            <a:schemeClr val="lt1"/>
          </a:fontRef>
        </p:style>
        <p:txBody>
          <a:bodyPr rtlCol="0" anchor="t" anchorCtr="0"/>
          <a:lstStyle/>
          <a:p>
            <a:pPr algn="just"/>
            <a:r>
              <a:rPr lang="en-GB" sz="1200" b="1" dirty="0">
                <a:solidFill>
                  <a:schemeClr val="tx1"/>
                </a:solidFill>
              </a:rPr>
              <a:t>R.E. Why is God important?</a:t>
            </a:r>
          </a:p>
          <a:p>
            <a:pPr algn="just"/>
            <a:r>
              <a:rPr lang="en-US" sz="1000" dirty="0">
                <a:solidFill>
                  <a:schemeClr val="tx1"/>
                </a:solidFill>
              </a:rPr>
              <a:t>What is the story many Christians tell about God creating the world, and what does it mean for Christian people?</a:t>
            </a:r>
          </a:p>
          <a:p>
            <a:pPr algn="just"/>
            <a:r>
              <a:rPr lang="en-US" sz="1000" dirty="0">
                <a:solidFill>
                  <a:schemeClr val="tx1"/>
                </a:solidFill>
              </a:rPr>
              <a:t>Why might believing in God make Christians want to care for the world? </a:t>
            </a:r>
          </a:p>
          <a:p>
            <a:pPr algn="just"/>
            <a:r>
              <a:rPr lang="en-GB" sz="1000" dirty="0">
                <a:solidFill>
                  <a:schemeClr val="tx1"/>
                </a:solidFill>
              </a:rPr>
              <a:t>`</a:t>
            </a:r>
            <a:r>
              <a:rPr lang="en-US" sz="1000" dirty="0">
                <a:solidFill>
                  <a:schemeClr val="tx1"/>
                </a:solidFill>
              </a:rPr>
              <a:t>How and why might many Christians say thank you to God?</a:t>
            </a:r>
          </a:p>
          <a:p>
            <a:pPr algn="just"/>
            <a:r>
              <a:rPr lang="en-US" sz="1000" dirty="0">
                <a:solidFill>
                  <a:schemeClr val="tx1"/>
                </a:solidFill>
              </a:rPr>
              <a:t>What do many Christians believe about God’s love?</a:t>
            </a:r>
          </a:p>
          <a:p>
            <a:pPr algn="just"/>
            <a:r>
              <a:rPr lang="en-US" sz="1000" dirty="0">
                <a:solidFill>
                  <a:schemeClr val="tx1"/>
                </a:solidFill>
              </a:rPr>
              <a:t>What have we learnt about why God is so important to Christians and how did we learn it?</a:t>
            </a:r>
            <a:endParaRPr lang="en-GB" sz="1000" dirty="0">
              <a:solidFill>
                <a:schemeClr val="tx1"/>
              </a:solidFill>
            </a:endParaRPr>
          </a:p>
        </p:txBody>
      </p:sp>
      <p:sp>
        <p:nvSpPr>
          <p:cNvPr id="35" name="Rectangle: Rounded Corners 34">
            <a:extLst>
              <a:ext uri="{FF2B5EF4-FFF2-40B4-BE49-F238E27FC236}">
                <a16:creationId xmlns:a16="http://schemas.microsoft.com/office/drawing/2014/main" id="{71B26BEB-E102-4B8E-9393-7E332B758472}"/>
              </a:ext>
            </a:extLst>
          </p:cNvPr>
          <p:cNvSpPr/>
          <p:nvPr/>
        </p:nvSpPr>
        <p:spPr>
          <a:xfrm>
            <a:off x="5248406" y="8232956"/>
            <a:ext cx="5424814" cy="1358560"/>
          </a:xfrm>
          <a:prstGeom prst="roundRect">
            <a:avLst/>
          </a:prstGeom>
          <a:solidFill>
            <a:srgbClr val="FFFF89"/>
          </a:solidFill>
          <a:ln w="38100"/>
        </p:spPr>
        <p:style>
          <a:lnRef idx="2">
            <a:schemeClr val="accent1">
              <a:shade val="50000"/>
            </a:schemeClr>
          </a:lnRef>
          <a:fillRef idx="1">
            <a:schemeClr val="accent1"/>
          </a:fillRef>
          <a:effectRef idx="0">
            <a:schemeClr val="accent1"/>
          </a:effectRef>
          <a:fontRef idx="minor">
            <a:schemeClr val="lt1"/>
          </a:fontRef>
        </p:style>
        <p:txBody>
          <a:bodyPr rtlCol="0" anchor="t" anchorCtr="0"/>
          <a:lstStyle/>
          <a:p>
            <a:pPr algn="just"/>
            <a:r>
              <a:rPr lang="en-US" sz="1200" b="1" dirty="0">
                <a:solidFill>
                  <a:schemeClr val="tx1"/>
                </a:solidFill>
              </a:rPr>
              <a:t>Physical Development - P.E.</a:t>
            </a:r>
          </a:p>
          <a:p>
            <a:pPr algn="just"/>
            <a:r>
              <a:rPr lang="en-GB" sz="1000" dirty="0">
                <a:solidFill>
                  <a:schemeClr val="tx1"/>
                </a:solidFill>
              </a:rPr>
              <a:t>Introduction to PE and Dance</a:t>
            </a:r>
          </a:p>
          <a:p>
            <a:pPr algn="just"/>
            <a:r>
              <a:rPr lang="en-GB" sz="1000" dirty="0">
                <a:solidFill>
                  <a:schemeClr val="tx1"/>
                </a:solidFill>
              </a:rPr>
              <a:t>Moving safely and following a path, co-ordination and co-operating with others,  working independently, Cooperation games i.e. parachute games. Climbing – outdoor equipment.  Help individual children to develop good personal hygiene.. Provide regular reminders about thorough handwashing and toileting.</a:t>
            </a:r>
          </a:p>
          <a:p>
            <a:pPr algn="just"/>
            <a:endParaRPr lang="en-GB" sz="1000" dirty="0">
              <a:solidFill>
                <a:schemeClr val="tx1"/>
              </a:solidFill>
            </a:endParaRPr>
          </a:p>
        </p:txBody>
      </p:sp>
      <p:sp>
        <p:nvSpPr>
          <p:cNvPr id="19" name="Rectangle: Rounded Corners 18">
            <a:extLst>
              <a:ext uri="{FF2B5EF4-FFF2-40B4-BE49-F238E27FC236}">
                <a16:creationId xmlns:a16="http://schemas.microsoft.com/office/drawing/2014/main" id="{3358C38E-E5C5-46B1-B16E-65807B07F313}"/>
              </a:ext>
            </a:extLst>
          </p:cNvPr>
          <p:cNvSpPr/>
          <p:nvPr/>
        </p:nvSpPr>
        <p:spPr>
          <a:xfrm>
            <a:off x="0" y="8200687"/>
            <a:ext cx="4922729" cy="1358561"/>
          </a:xfrm>
          <a:prstGeom prst="roundRect">
            <a:avLst/>
          </a:prstGeom>
          <a:solidFill>
            <a:srgbClr val="FFFF89"/>
          </a:solidFill>
          <a:ln w="38100"/>
        </p:spPr>
        <p:style>
          <a:lnRef idx="2">
            <a:schemeClr val="accent1">
              <a:shade val="50000"/>
            </a:schemeClr>
          </a:lnRef>
          <a:fillRef idx="1">
            <a:schemeClr val="accent1"/>
          </a:fillRef>
          <a:effectRef idx="0">
            <a:schemeClr val="accent1"/>
          </a:effectRef>
          <a:fontRef idx="minor">
            <a:schemeClr val="lt1"/>
          </a:fontRef>
        </p:style>
        <p:txBody>
          <a:bodyPr rtlCol="0" anchor="t" anchorCtr="0"/>
          <a:lstStyle/>
          <a:p>
            <a:pPr algn="just"/>
            <a:r>
              <a:rPr lang="en-US" sz="1200" b="1" dirty="0">
                <a:solidFill>
                  <a:schemeClr val="tx1"/>
                </a:solidFill>
              </a:rPr>
              <a:t>Phonics - </a:t>
            </a:r>
            <a:r>
              <a:rPr lang="en-GB" sz="1200" dirty="0">
                <a:solidFill>
                  <a:schemeClr val="tx1"/>
                </a:solidFill>
              </a:rPr>
              <a:t>Phase 1 and begin to introduce 2</a:t>
            </a:r>
          </a:p>
          <a:p>
            <a:pPr algn="just"/>
            <a:r>
              <a:rPr lang="en-GB" sz="1200" dirty="0">
                <a:solidFill>
                  <a:schemeClr val="tx1"/>
                </a:solidFill>
              </a:rPr>
              <a:t>Hear general sound discrimination, identify rhythm, rhyme, alliteration and be able to orally blend and segment simple words.</a:t>
            </a:r>
          </a:p>
          <a:p>
            <a:pPr algn="just"/>
            <a:r>
              <a:rPr lang="en-GB" sz="1200" dirty="0">
                <a:solidFill>
                  <a:schemeClr val="tx1"/>
                </a:solidFill>
              </a:rPr>
              <a:t>See phonic overview </a:t>
            </a:r>
          </a:p>
          <a:p>
            <a:pPr algn="just"/>
            <a:r>
              <a:rPr lang="en-GB" sz="1200" dirty="0">
                <a:solidFill>
                  <a:schemeClr val="tx1"/>
                </a:solidFill>
              </a:rPr>
              <a:t>Baseline Assessment ongoing for 3 weeks.</a:t>
            </a:r>
          </a:p>
          <a:p>
            <a:pPr algn="just"/>
            <a:endParaRPr lang="en-GB" sz="1200" dirty="0">
              <a:solidFill>
                <a:schemeClr val="tx1"/>
              </a:solidFill>
            </a:endParaRPr>
          </a:p>
        </p:txBody>
      </p:sp>
      <p:pic>
        <p:nvPicPr>
          <p:cNvPr id="3" name="Picture 2"/>
          <p:cNvPicPr>
            <a:picLocks noChangeAspect="1"/>
          </p:cNvPicPr>
          <p:nvPr/>
        </p:nvPicPr>
        <p:blipFill>
          <a:blip r:embed="rId3"/>
          <a:stretch>
            <a:fillRect/>
          </a:stretch>
        </p:blipFill>
        <p:spPr>
          <a:xfrm>
            <a:off x="7080303" y="93835"/>
            <a:ext cx="508791" cy="553422"/>
          </a:xfrm>
          <a:prstGeom prst="rect">
            <a:avLst/>
          </a:prstGeom>
        </p:spPr>
      </p:pic>
      <p:pic>
        <p:nvPicPr>
          <p:cNvPr id="4" name="Picture 3"/>
          <p:cNvPicPr>
            <a:picLocks noChangeAspect="1"/>
          </p:cNvPicPr>
          <p:nvPr/>
        </p:nvPicPr>
        <p:blipFill>
          <a:blip r:embed="rId4"/>
          <a:stretch>
            <a:fillRect/>
          </a:stretch>
        </p:blipFill>
        <p:spPr>
          <a:xfrm>
            <a:off x="6938381" y="647257"/>
            <a:ext cx="725487" cy="560881"/>
          </a:xfrm>
          <a:prstGeom prst="rect">
            <a:avLst/>
          </a:prstGeom>
        </p:spPr>
      </p:pic>
      <p:pic>
        <p:nvPicPr>
          <p:cNvPr id="5" name="Picture 4"/>
          <p:cNvPicPr>
            <a:picLocks noChangeAspect="1"/>
          </p:cNvPicPr>
          <p:nvPr/>
        </p:nvPicPr>
        <p:blipFill>
          <a:blip r:embed="rId5"/>
          <a:stretch>
            <a:fillRect/>
          </a:stretch>
        </p:blipFill>
        <p:spPr>
          <a:xfrm>
            <a:off x="7666014" y="647256"/>
            <a:ext cx="741175" cy="528201"/>
          </a:xfrm>
          <a:prstGeom prst="rect">
            <a:avLst/>
          </a:prstGeom>
        </p:spPr>
      </p:pic>
      <p:pic>
        <p:nvPicPr>
          <p:cNvPr id="26" name="Picture 25"/>
          <p:cNvPicPr>
            <a:picLocks noChangeAspect="1"/>
          </p:cNvPicPr>
          <p:nvPr/>
        </p:nvPicPr>
        <p:blipFill>
          <a:blip r:embed="rId6"/>
          <a:stretch>
            <a:fillRect/>
          </a:stretch>
        </p:blipFill>
        <p:spPr>
          <a:xfrm>
            <a:off x="6305863" y="622966"/>
            <a:ext cx="650713" cy="575520"/>
          </a:xfrm>
          <a:prstGeom prst="rect">
            <a:avLst/>
          </a:prstGeom>
        </p:spPr>
      </p:pic>
      <p:pic>
        <p:nvPicPr>
          <p:cNvPr id="6" name="Picture 5"/>
          <p:cNvPicPr>
            <a:picLocks noChangeAspect="1"/>
          </p:cNvPicPr>
          <p:nvPr/>
        </p:nvPicPr>
        <p:blipFill>
          <a:blip r:embed="rId7"/>
          <a:stretch>
            <a:fillRect/>
          </a:stretch>
        </p:blipFill>
        <p:spPr>
          <a:xfrm>
            <a:off x="7619523" y="39561"/>
            <a:ext cx="721384" cy="575016"/>
          </a:xfrm>
          <a:prstGeom prst="rect">
            <a:avLst/>
          </a:prstGeom>
        </p:spPr>
      </p:pic>
    </p:spTree>
    <p:extLst>
      <p:ext uri="{BB962C8B-B14F-4D97-AF65-F5344CB8AC3E}">
        <p14:creationId xmlns:p14="http://schemas.microsoft.com/office/powerpoint/2010/main" val="1106829779"/>
      </p:ext>
    </p:extLst>
  </p:cSld>
  <p:clrMapOvr>
    <a:masterClrMapping/>
  </p:clrMapOvr>
</p:sld>
</file>

<file path=ppt/theme/theme1.xml><?xml version="1.0" encoding="utf-8"?>
<a:theme xmlns:a="http://schemas.openxmlformats.org/drawingml/2006/main" name="Office Theme">
  <a:themeElements>
    <a:clrScheme name="Office Them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Them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Office Theme</Template>
  <TotalTime>18012</TotalTime>
  <Words>834</Words>
  <Application>Microsoft Office PowerPoint</Application>
  <PresentationFormat>A3 Paper (297x420 mm)</PresentationFormat>
  <Paragraphs>87</Paragraphs>
  <Slides>1</Slides>
  <Notes>0</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1</vt:i4>
      </vt:variant>
    </vt:vector>
  </HeadingPairs>
  <TitlesOfParts>
    <vt:vector size="6" baseType="lpstr">
      <vt:lpstr>Arial</vt:lpstr>
      <vt:lpstr>Calibri</vt:lpstr>
      <vt:lpstr>Calibri Light</vt:lpstr>
      <vt:lpstr>Trebuchet MS</vt:lpstr>
      <vt:lpstr>Office Theme</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VMB</dc:creator>
  <cp:lastModifiedBy>Fiona Griffiths</cp:lastModifiedBy>
  <cp:revision>264</cp:revision>
  <cp:lastPrinted>2022-04-26T05:51:02Z</cp:lastPrinted>
  <dcterms:created xsi:type="dcterms:W3CDTF">2017-10-12T07:43:22Z</dcterms:created>
  <dcterms:modified xsi:type="dcterms:W3CDTF">2026-08-30T17:46:45Z</dcterms:modified>
</cp:coreProperties>
</file>